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Registration Platform" id="{C0535167-0AF9-43A6-8F20-18D6A66DE4B0}">
          <p14:sldIdLst>
            <p14:sldId id="2561"/>
          </p14:sldIdLst>
        </p14:section>
        <p14:section name="Project Overview" id="{80562AE6-70F9-471F-9317-195BE7DB351A}">
          <p14:sldIdLst>
            <p14:sldId id="2562"/>
            <p14:sldId id="2563"/>
            <p14:sldId id="2564"/>
          </p14:sldIdLst>
        </p14:section>
        <p14:section name="Authentication Features" id="{7E7CD0B1-E3F6-4FB0-A4DA-0CFB200782B2}">
          <p14:sldIdLst>
            <p14:sldId id="2565"/>
            <p14:sldId id="2566"/>
            <p14:sldId id="2567"/>
            <p14:sldId id="2568"/>
          </p14:sldIdLst>
        </p14:section>
        <p14:section name="Course Dashboard" id="{8283F1A7-0A17-4A21-AC25-4D5487317B84}">
          <p14:sldIdLst>
            <p14:sldId id="2569"/>
            <p14:sldId id="2570"/>
            <p14:sldId id="2571"/>
          </p14:sldIdLst>
        </p14:section>
        <p14:section name="CRUD Operations" id="{D70E061F-6402-43B7-9734-0D611BDE42D3}">
          <p14:sldIdLst>
            <p14:sldId id="2572"/>
            <p14:sldId id="2573"/>
            <p14:sldId id="2574"/>
            <p14:sldId id="2575"/>
            <p14:sldId id="2576"/>
          </p14:sldIdLst>
        </p14:section>
        <p14:section name="Conclusion" id="{7DC4B5B6-E886-4A69-8F8C-2E42522A2563}">
          <p14:sldIdLst>
            <p14:sldId id="2577"/>
            <p14:sldId id="25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AD5444-3F3A-47B2-9CF5-7BB4EA2A11EF}" v="20" dt="2025-09-04T12:09:20.192"/>
    <p1510:client id="{EF592A59-9363-4DB6-0F4D-AED3B98DC020}" v="48" dt="2025-09-04T13:11:59.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CE1D52-30A2-4D6A-B6A8-DD88135AEC8D}"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64841F8-7C06-4A09-8CED-8DDBB2627AD3}">
      <dgm:prSet/>
      <dgm:spPr/>
      <dgm:t>
        <a:bodyPr/>
        <a:lstStyle/>
        <a:p>
          <a:pPr>
            <a:lnSpc>
              <a:spcPct val="100000"/>
            </a:lnSpc>
            <a:defRPr b="1"/>
          </a:pPr>
          <a:r>
            <a:rPr lang="en-US"/>
            <a:t>User Registration Process</a:t>
          </a:r>
        </a:p>
      </dgm:t>
    </dgm:pt>
    <dgm:pt modelId="{5314FA90-942F-4ADE-B34B-37472AF99115}" type="parTrans" cxnId="{028DDEE9-A9BA-47E7-846C-D1CDB03F0504}">
      <dgm:prSet/>
      <dgm:spPr/>
      <dgm:t>
        <a:bodyPr/>
        <a:lstStyle/>
        <a:p>
          <a:endParaRPr lang="en-US"/>
        </a:p>
      </dgm:t>
    </dgm:pt>
    <dgm:pt modelId="{B7E168FB-97F2-48AA-87EE-22B1CDED2CE1}" type="sibTrans" cxnId="{028DDEE9-A9BA-47E7-846C-D1CDB03F0504}">
      <dgm:prSet/>
      <dgm:spPr/>
      <dgm:t>
        <a:bodyPr/>
        <a:lstStyle/>
        <a:p>
          <a:pPr>
            <a:lnSpc>
              <a:spcPct val="100000"/>
            </a:lnSpc>
            <a:defRPr b="1"/>
          </a:pPr>
          <a:endParaRPr lang="en-US"/>
        </a:p>
      </dgm:t>
    </dgm:pt>
    <dgm:pt modelId="{75DF3DDC-5F00-452A-B404-D73BCF51ED9C}">
      <dgm:prSet/>
      <dgm:spPr/>
      <dgm:t>
        <a:bodyPr/>
        <a:lstStyle/>
        <a:p>
          <a:pPr>
            <a:lnSpc>
              <a:spcPct val="100000"/>
            </a:lnSpc>
          </a:pPr>
          <a:r>
            <a:rPr lang="en-US"/>
            <a:t>Users enter their User ID and Course ID to register for a course seamlessly through the platform.</a:t>
          </a:r>
        </a:p>
      </dgm:t>
    </dgm:pt>
    <dgm:pt modelId="{3F1B4395-34DB-4993-B0F2-5A0F742A8701}" type="parTrans" cxnId="{834F053F-FBFE-4309-8844-36FDAECC4DA0}">
      <dgm:prSet/>
      <dgm:spPr/>
      <dgm:t>
        <a:bodyPr/>
        <a:lstStyle/>
        <a:p>
          <a:endParaRPr lang="en-US"/>
        </a:p>
      </dgm:t>
    </dgm:pt>
    <dgm:pt modelId="{D18ECD4A-457D-49F4-9009-6ECEC8FD4FD9}" type="sibTrans" cxnId="{834F053F-FBFE-4309-8844-36FDAECC4DA0}">
      <dgm:prSet/>
      <dgm:spPr/>
      <dgm:t>
        <a:bodyPr/>
        <a:lstStyle/>
        <a:p>
          <a:endParaRPr lang="en-US"/>
        </a:p>
      </dgm:t>
    </dgm:pt>
    <dgm:pt modelId="{E65A2130-A7CD-4BC2-B3D3-FDC8AEBCB350}">
      <dgm:prSet/>
      <dgm:spPr/>
      <dgm:t>
        <a:bodyPr/>
        <a:lstStyle/>
        <a:p>
          <a:pPr>
            <a:lnSpc>
              <a:spcPct val="100000"/>
            </a:lnSpc>
            <a:defRPr b="1"/>
          </a:pPr>
          <a:r>
            <a:rPr lang="en-US"/>
            <a:t>Submit Registration Action</a:t>
          </a:r>
        </a:p>
      </dgm:t>
    </dgm:pt>
    <dgm:pt modelId="{7E0F2D47-EEFE-46A8-B38C-82CF879F1C61}" type="parTrans" cxnId="{F997599E-93AB-4542-AE08-29A34578039A}">
      <dgm:prSet/>
      <dgm:spPr/>
      <dgm:t>
        <a:bodyPr/>
        <a:lstStyle/>
        <a:p>
          <a:endParaRPr lang="en-US"/>
        </a:p>
      </dgm:t>
    </dgm:pt>
    <dgm:pt modelId="{B19E894D-3E01-4B8F-AA01-C95D457C3961}" type="sibTrans" cxnId="{F997599E-93AB-4542-AE08-29A34578039A}">
      <dgm:prSet/>
      <dgm:spPr/>
      <dgm:t>
        <a:bodyPr/>
        <a:lstStyle/>
        <a:p>
          <a:pPr>
            <a:lnSpc>
              <a:spcPct val="100000"/>
            </a:lnSpc>
            <a:defRPr b="1"/>
          </a:pPr>
          <a:endParaRPr lang="en-US"/>
        </a:p>
      </dgm:t>
    </dgm:pt>
    <dgm:pt modelId="{A7590FF0-8197-4DE2-9CF6-625541B9F552}">
      <dgm:prSet/>
      <dgm:spPr/>
      <dgm:t>
        <a:bodyPr/>
        <a:lstStyle/>
        <a:p>
          <a:pPr>
            <a:lnSpc>
              <a:spcPct val="100000"/>
            </a:lnSpc>
          </a:pPr>
          <a:r>
            <a:rPr lang="en-US"/>
            <a:t>A blue 'Register' button efficiently submits the registration form, linking users to their desired courses.</a:t>
          </a:r>
        </a:p>
      </dgm:t>
    </dgm:pt>
    <dgm:pt modelId="{2633459E-5D83-4A87-8A6F-EB7DABF98FA8}" type="parTrans" cxnId="{6CC0BE74-C74C-4088-8E33-DA22A4C23FDE}">
      <dgm:prSet/>
      <dgm:spPr/>
      <dgm:t>
        <a:bodyPr/>
        <a:lstStyle/>
        <a:p>
          <a:endParaRPr lang="en-US"/>
        </a:p>
      </dgm:t>
    </dgm:pt>
    <dgm:pt modelId="{42B29373-3466-4830-917A-22CB69881CD4}" type="sibTrans" cxnId="{6CC0BE74-C74C-4088-8E33-DA22A4C23FDE}">
      <dgm:prSet/>
      <dgm:spPr/>
      <dgm:t>
        <a:bodyPr/>
        <a:lstStyle/>
        <a:p>
          <a:endParaRPr lang="en-US"/>
        </a:p>
      </dgm:t>
    </dgm:pt>
    <dgm:pt modelId="{6277F758-1B0A-4EEA-BA5C-43C8B7506031}">
      <dgm:prSet/>
      <dgm:spPr/>
      <dgm:t>
        <a:bodyPr/>
        <a:lstStyle/>
        <a:p>
          <a:pPr>
            <a:lnSpc>
              <a:spcPct val="100000"/>
            </a:lnSpc>
            <a:defRPr b="1"/>
          </a:pPr>
          <a:r>
            <a:rPr lang="en-US"/>
            <a:t>User Engagement and Functionality</a:t>
          </a:r>
        </a:p>
      </dgm:t>
    </dgm:pt>
    <dgm:pt modelId="{D75970FA-25E5-41B4-BE7F-C9C0E7E96C38}" type="parTrans" cxnId="{69ACBC5F-693E-4E55-B5AA-BA10D093997B}">
      <dgm:prSet/>
      <dgm:spPr/>
      <dgm:t>
        <a:bodyPr/>
        <a:lstStyle/>
        <a:p>
          <a:endParaRPr lang="en-US"/>
        </a:p>
      </dgm:t>
    </dgm:pt>
    <dgm:pt modelId="{C879093F-27A2-43CE-8DDD-FCC1EE2813DF}" type="sibTrans" cxnId="{69ACBC5F-693E-4E55-B5AA-BA10D093997B}">
      <dgm:prSet/>
      <dgm:spPr/>
      <dgm:t>
        <a:bodyPr/>
        <a:lstStyle/>
        <a:p>
          <a:endParaRPr lang="en-US"/>
        </a:p>
      </dgm:t>
    </dgm:pt>
    <dgm:pt modelId="{D057660F-B5BE-49E7-84D7-27C8238F8BED}">
      <dgm:prSet/>
      <dgm:spPr/>
      <dgm:t>
        <a:bodyPr/>
        <a:lstStyle/>
        <a:p>
          <a:pPr>
            <a:lnSpc>
              <a:spcPct val="100000"/>
            </a:lnSpc>
          </a:pPr>
          <a:r>
            <a:rPr lang="en-US"/>
            <a:t>The simple and direct form design promotes user engagement and supports core platform functions.</a:t>
          </a:r>
        </a:p>
      </dgm:t>
    </dgm:pt>
    <dgm:pt modelId="{9E9FD8DF-9DA2-4D0F-B59E-9F957E471163}" type="parTrans" cxnId="{3150A562-5F8D-4422-A86E-6F3CB96A24A1}">
      <dgm:prSet/>
      <dgm:spPr/>
      <dgm:t>
        <a:bodyPr/>
        <a:lstStyle/>
        <a:p>
          <a:endParaRPr lang="en-US"/>
        </a:p>
      </dgm:t>
    </dgm:pt>
    <dgm:pt modelId="{649CDE3A-E743-46B0-A362-B54999668190}" type="sibTrans" cxnId="{3150A562-5F8D-4422-A86E-6F3CB96A24A1}">
      <dgm:prSet/>
      <dgm:spPr/>
      <dgm:t>
        <a:bodyPr/>
        <a:lstStyle/>
        <a:p>
          <a:endParaRPr lang="en-US"/>
        </a:p>
      </dgm:t>
    </dgm:pt>
    <dgm:pt modelId="{E61DDFE5-A18B-467A-B9B9-5D107BCFAABA}" type="pres">
      <dgm:prSet presAssocID="{1BCE1D52-30A2-4D6A-B6A8-DD88135AEC8D}" presName="Name0" presStyleCnt="0">
        <dgm:presLayoutVars>
          <dgm:dir/>
          <dgm:resizeHandles val="exact"/>
        </dgm:presLayoutVars>
      </dgm:prSet>
      <dgm:spPr/>
    </dgm:pt>
    <dgm:pt modelId="{9DCEDEBD-2F89-4A46-A220-CCE335EF4286}" type="pres">
      <dgm:prSet presAssocID="{964841F8-7C06-4A09-8CED-8DDBB2627AD3}" presName="compNode" presStyleCnt="0"/>
      <dgm:spPr/>
    </dgm:pt>
    <dgm:pt modelId="{F7A1773F-0750-48AF-9DCA-DCABB4376C5B}" type="pres">
      <dgm:prSet presAssocID="{964841F8-7C06-4A09-8CED-8DDBB2627AD3}" presName="pictRect" presStyleLbl="revTx" presStyleIdx="0" presStyleCnt="6">
        <dgm:presLayoutVars>
          <dgm:chMax val="0"/>
          <dgm:bulletEnabled/>
        </dgm:presLayoutVars>
      </dgm:prSet>
      <dgm:spPr/>
    </dgm:pt>
    <dgm:pt modelId="{21165AAA-588A-4C7A-8E99-E48A5B7B51A2}" type="pres">
      <dgm:prSet presAssocID="{964841F8-7C06-4A09-8CED-8DDBB2627AD3}" presName="textRect" presStyleLbl="revTx" presStyleIdx="1" presStyleCnt="6">
        <dgm:presLayoutVars>
          <dgm:bulletEnabled/>
        </dgm:presLayoutVars>
      </dgm:prSet>
      <dgm:spPr/>
    </dgm:pt>
    <dgm:pt modelId="{7DB098B3-AF91-49DF-A517-25202D14AC73}" type="pres">
      <dgm:prSet presAssocID="{B7E168FB-97F2-48AA-87EE-22B1CDED2CE1}" presName="sibTrans" presStyleLbl="sibTrans2D1" presStyleIdx="0" presStyleCnt="0"/>
      <dgm:spPr/>
    </dgm:pt>
    <dgm:pt modelId="{6A3BA422-B0B8-42A6-935D-D781FB76219F}" type="pres">
      <dgm:prSet presAssocID="{E65A2130-A7CD-4BC2-B3D3-FDC8AEBCB350}" presName="compNode" presStyleCnt="0"/>
      <dgm:spPr/>
    </dgm:pt>
    <dgm:pt modelId="{4E07B78D-042A-4CBF-AA61-B791BD5AA667}" type="pres">
      <dgm:prSet presAssocID="{E65A2130-A7CD-4BC2-B3D3-FDC8AEBCB350}" presName="pictRect" presStyleLbl="revTx" presStyleIdx="2" presStyleCnt="6">
        <dgm:presLayoutVars>
          <dgm:chMax val="0"/>
          <dgm:bulletEnabled/>
        </dgm:presLayoutVars>
      </dgm:prSet>
      <dgm:spPr/>
    </dgm:pt>
    <dgm:pt modelId="{2FC355C8-E376-4531-ADE0-F899D2CD7A8F}" type="pres">
      <dgm:prSet presAssocID="{E65A2130-A7CD-4BC2-B3D3-FDC8AEBCB350}" presName="textRect" presStyleLbl="revTx" presStyleIdx="3" presStyleCnt="6">
        <dgm:presLayoutVars>
          <dgm:bulletEnabled/>
        </dgm:presLayoutVars>
      </dgm:prSet>
      <dgm:spPr/>
    </dgm:pt>
    <dgm:pt modelId="{EE92AF00-F15A-4F25-9764-BBA39331B264}" type="pres">
      <dgm:prSet presAssocID="{B19E894D-3E01-4B8F-AA01-C95D457C3961}" presName="sibTrans" presStyleLbl="sibTrans2D1" presStyleIdx="0" presStyleCnt="0"/>
      <dgm:spPr/>
    </dgm:pt>
    <dgm:pt modelId="{C4246266-4CED-45A4-B786-5ACD61D8B623}" type="pres">
      <dgm:prSet presAssocID="{6277F758-1B0A-4EEA-BA5C-43C8B7506031}" presName="compNode" presStyleCnt="0"/>
      <dgm:spPr/>
    </dgm:pt>
    <dgm:pt modelId="{F1C73229-8DFA-497E-B368-7E3BB2610B66}" type="pres">
      <dgm:prSet presAssocID="{6277F758-1B0A-4EEA-BA5C-43C8B7506031}" presName="pictRect" presStyleLbl="revTx" presStyleIdx="4" presStyleCnt="6">
        <dgm:presLayoutVars>
          <dgm:chMax val="0"/>
          <dgm:bulletEnabled/>
        </dgm:presLayoutVars>
      </dgm:prSet>
      <dgm:spPr/>
    </dgm:pt>
    <dgm:pt modelId="{2550D9B4-6974-4598-A3B1-F28D552F848D}" type="pres">
      <dgm:prSet presAssocID="{6277F758-1B0A-4EEA-BA5C-43C8B7506031}" presName="textRect" presStyleLbl="revTx" presStyleIdx="5" presStyleCnt="6">
        <dgm:presLayoutVars>
          <dgm:bulletEnabled/>
        </dgm:presLayoutVars>
      </dgm:prSet>
      <dgm:spPr/>
    </dgm:pt>
  </dgm:ptLst>
  <dgm:cxnLst>
    <dgm:cxn modelId="{5F69FC20-8D5E-4174-8B52-78BF597004A1}" type="presOf" srcId="{B7E168FB-97F2-48AA-87EE-22B1CDED2CE1}" destId="{7DB098B3-AF91-49DF-A517-25202D14AC73}" srcOrd="0" destOrd="0" presId="urn:microsoft.com/office/officeart/2024/3/layout/hArchList1"/>
    <dgm:cxn modelId="{A9D81135-200C-45FC-A7E6-3236464A081E}" type="presOf" srcId="{B19E894D-3E01-4B8F-AA01-C95D457C3961}" destId="{EE92AF00-F15A-4F25-9764-BBA39331B264}" srcOrd="0" destOrd="0" presId="urn:microsoft.com/office/officeart/2024/3/layout/hArchList1"/>
    <dgm:cxn modelId="{834F053F-FBFE-4309-8844-36FDAECC4DA0}" srcId="{964841F8-7C06-4A09-8CED-8DDBB2627AD3}" destId="{75DF3DDC-5F00-452A-B404-D73BCF51ED9C}" srcOrd="0" destOrd="0" parTransId="{3F1B4395-34DB-4993-B0F2-5A0F742A8701}" sibTransId="{D18ECD4A-457D-49F4-9009-6ECEC8FD4FD9}"/>
    <dgm:cxn modelId="{69ACBC5F-693E-4E55-B5AA-BA10D093997B}" srcId="{1BCE1D52-30A2-4D6A-B6A8-DD88135AEC8D}" destId="{6277F758-1B0A-4EEA-BA5C-43C8B7506031}" srcOrd="2" destOrd="0" parTransId="{D75970FA-25E5-41B4-BE7F-C9C0E7E96C38}" sibTransId="{C879093F-27A2-43CE-8DDD-FCC1EE2813DF}"/>
    <dgm:cxn modelId="{78037762-6D6C-4F63-B5F2-34F66A7C8C68}" type="presOf" srcId="{1BCE1D52-30A2-4D6A-B6A8-DD88135AEC8D}" destId="{E61DDFE5-A18B-467A-B9B9-5D107BCFAABA}" srcOrd="0" destOrd="0" presId="urn:microsoft.com/office/officeart/2024/3/layout/hArchList1"/>
    <dgm:cxn modelId="{3150A562-5F8D-4422-A86E-6F3CB96A24A1}" srcId="{6277F758-1B0A-4EEA-BA5C-43C8B7506031}" destId="{D057660F-B5BE-49E7-84D7-27C8238F8BED}" srcOrd="0" destOrd="0" parTransId="{9E9FD8DF-9DA2-4D0F-B59E-9F957E471163}" sibTransId="{649CDE3A-E743-46B0-A362-B54999668190}"/>
    <dgm:cxn modelId="{1C1BE865-28B4-4182-823B-4DF5E86FF882}" type="presOf" srcId="{75DF3DDC-5F00-452A-B404-D73BCF51ED9C}" destId="{21165AAA-588A-4C7A-8E99-E48A5B7B51A2}" srcOrd="0" destOrd="0" presId="urn:microsoft.com/office/officeart/2024/3/layout/hArchList1"/>
    <dgm:cxn modelId="{6CC0BE74-C74C-4088-8E33-DA22A4C23FDE}" srcId="{E65A2130-A7CD-4BC2-B3D3-FDC8AEBCB350}" destId="{A7590FF0-8197-4DE2-9CF6-625541B9F552}" srcOrd="0" destOrd="0" parTransId="{2633459E-5D83-4A87-8A6F-EB7DABF98FA8}" sibTransId="{42B29373-3466-4830-917A-22CB69881CD4}"/>
    <dgm:cxn modelId="{FB0AC386-004A-4770-A903-F7FE6D0EC5CA}" type="presOf" srcId="{6277F758-1B0A-4EEA-BA5C-43C8B7506031}" destId="{F1C73229-8DFA-497E-B368-7E3BB2610B66}" srcOrd="0" destOrd="0" presId="urn:microsoft.com/office/officeart/2024/3/layout/hArchList1"/>
    <dgm:cxn modelId="{4D868189-283E-4447-9F59-C29704DFD760}" type="presOf" srcId="{A7590FF0-8197-4DE2-9CF6-625541B9F552}" destId="{2FC355C8-E376-4531-ADE0-F899D2CD7A8F}" srcOrd="0" destOrd="0" presId="urn:microsoft.com/office/officeart/2024/3/layout/hArchList1"/>
    <dgm:cxn modelId="{F997599E-93AB-4542-AE08-29A34578039A}" srcId="{1BCE1D52-30A2-4D6A-B6A8-DD88135AEC8D}" destId="{E65A2130-A7CD-4BC2-B3D3-FDC8AEBCB350}" srcOrd="1" destOrd="0" parTransId="{7E0F2D47-EEFE-46A8-B38C-82CF879F1C61}" sibTransId="{B19E894D-3E01-4B8F-AA01-C95D457C3961}"/>
    <dgm:cxn modelId="{ABD589B6-1B54-4FAE-91A8-87E33AAC5F55}" type="presOf" srcId="{E65A2130-A7CD-4BC2-B3D3-FDC8AEBCB350}" destId="{4E07B78D-042A-4CBF-AA61-B791BD5AA667}" srcOrd="0" destOrd="0" presId="urn:microsoft.com/office/officeart/2024/3/layout/hArchList1"/>
    <dgm:cxn modelId="{63AEDADD-61BC-4D18-B928-F0851675C5E2}" type="presOf" srcId="{964841F8-7C06-4A09-8CED-8DDBB2627AD3}" destId="{F7A1773F-0750-48AF-9DCA-DCABB4376C5B}" srcOrd="0" destOrd="0" presId="urn:microsoft.com/office/officeart/2024/3/layout/hArchList1"/>
    <dgm:cxn modelId="{F5FDC0E9-337D-4EE6-AC3E-F645955B630F}" type="presOf" srcId="{D057660F-B5BE-49E7-84D7-27C8238F8BED}" destId="{2550D9B4-6974-4598-A3B1-F28D552F848D}" srcOrd="0" destOrd="0" presId="urn:microsoft.com/office/officeart/2024/3/layout/hArchList1"/>
    <dgm:cxn modelId="{028DDEE9-A9BA-47E7-846C-D1CDB03F0504}" srcId="{1BCE1D52-30A2-4D6A-B6A8-DD88135AEC8D}" destId="{964841F8-7C06-4A09-8CED-8DDBB2627AD3}" srcOrd="0" destOrd="0" parTransId="{5314FA90-942F-4ADE-B34B-37472AF99115}" sibTransId="{B7E168FB-97F2-48AA-87EE-22B1CDED2CE1}"/>
    <dgm:cxn modelId="{052A169F-6A50-40DE-8772-CEDC50918860}" type="presParOf" srcId="{E61DDFE5-A18B-467A-B9B9-5D107BCFAABA}" destId="{9DCEDEBD-2F89-4A46-A220-CCE335EF4286}" srcOrd="0" destOrd="0" presId="urn:microsoft.com/office/officeart/2024/3/layout/hArchList1"/>
    <dgm:cxn modelId="{77EB22C9-2D46-460F-A2B6-8F50C13D641E}" type="presParOf" srcId="{9DCEDEBD-2F89-4A46-A220-CCE335EF4286}" destId="{F7A1773F-0750-48AF-9DCA-DCABB4376C5B}" srcOrd="0" destOrd="0" presId="urn:microsoft.com/office/officeart/2024/3/layout/hArchList1"/>
    <dgm:cxn modelId="{FC9BF175-F791-4E95-862F-FA2B704AF28F}" type="presParOf" srcId="{9DCEDEBD-2F89-4A46-A220-CCE335EF4286}" destId="{21165AAA-588A-4C7A-8E99-E48A5B7B51A2}" srcOrd="1" destOrd="0" presId="urn:microsoft.com/office/officeart/2024/3/layout/hArchList1"/>
    <dgm:cxn modelId="{7F64FED2-FBE5-40F0-963A-A6A1BDEA547B}" type="presParOf" srcId="{E61DDFE5-A18B-467A-B9B9-5D107BCFAABA}" destId="{7DB098B3-AF91-49DF-A517-25202D14AC73}" srcOrd="1" destOrd="0" presId="urn:microsoft.com/office/officeart/2024/3/layout/hArchList1"/>
    <dgm:cxn modelId="{26B871E3-51B2-4011-809E-D8B770A355F1}" type="presParOf" srcId="{E61DDFE5-A18B-467A-B9B9-5D107BCFAABA}" destId="{6A3BA422-B0B8-42A6-935D-D781FB76219F}" srcOrd="2" destOrd="0" presId="urn:microsoft.com/office/officeart/2024/3/layout/hArchList1"/>
    <dgm:cxn modelId="{F8FAEBD7-E6E0-42BF-970B-44977D15F281}" type="presParOf" srcId="{6A3BA422-B0B8-42A6-935D-D781FB76219F}" destId="{4E07B78D-042A-4CBF-AA61-B791BD5AA667}" srcOrd="0" destOrd="0" presId="urn:microsoft.com/office/officeart/2024/3/layout/hArchList1"/>
    <dgm:cxn modelId="{E3FEADEE-225C-4426-B271-D602AE9F4308}" type="presParOf" srcId="{6A3BA422-B0B8-42A6-935D-D781FB76219F}" destId="{2FC355C8-E376-4531-ADE0-F899D2CD7A8F}" srcOrd="1" destOrd="0" presId="urn:microsoft.com/office/officeart/2024/3/layout/hArchList1"/>
    <dgm:cxn modelId="{45B7BDDF-9C8C-4D8D-AB0E-AEF3308800A4}" type="presParOf" srcId="{E61DDFE5-A18B-467A-B9B9-5D107BCFAABA}" destId="{EE92AF00-F15A-4F25-9764-BBA39331B264}" srcOrd="3" destOrd="0" presId="urn:microsoft.com/office/officeart/2024/3/layout/hArchList1"/>
    <dgm:cxn modelId="{36A9BC71-4A7E-48EC-8889-9BB44331FA4C}" type="presParOf" srcId="{E61DDFE5-A18B-467A-B9B9-5D107BCFAABA}" destId="{C4246266-4CED-45A4-B786-5ACD61D8B623}" srcOrd="4" destOrd="0" presId="urn:microsoft.com/office/officeart/2024/3/layout/hArchList1"/>
    <dgm:cxn modelId="{5E492A16-883E-4F75-A93F-8A6D0D2FEB05}" type="presParOf" srcId="{C4246266-4CED-45A4-B786-5ACD61D8B623}" destId="{F1C73229-8DFA-497E-B368-7E3BB2610B66}" srcOrd="0" destOrd="0" presId="urn:microsoft.com/office/officeart/2024/3/layout/hArchList1"/>
    <dgm:cxn modelId="{54C72D8E-2CAF-41C8-8E97-477CB46E9348}" type="presParOf" srcId="{C4246266-4CED-45A4-B786-5ACD61D8B623}" destId="{2550D9B4-6974-4598-A3B1-F28D552F848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1773F-0750-48AF-9DCA-DCABB4376C5B}">
      <dsp:nvSpPr>
        <dsp:cNvPr id="0" name=""/>
        <dsp:cNvSpPr/>
      </dsp:nvSpPr>
      <dsp:spPr>
        <a:xfrm>
          <a:off x="0" y="0"/>
          <a:ext cx="3086099" cy="613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 Registration Process</a:t>
          </a:r>
        </a:p>
      </dsp:txBody>
      <dsp:txXfrm>
        <a:off x="0" y="0"/>
        <a:ext cx="3086099" cy="613681"/>
      </dsp:txXfrm>
    </dsp:sp>
    <dsp:sp modelId="{21165AAA-588A-4C7A-8E99-E48A5B7B51A2}">
      <dsp:nvSpPr>
        <dsp:cNvPr id="0" name=""/>
        <dsp:cNvSpPr/>
      </dsp:nvSpPr>
      <dsp:spPr>
        <a:xfrm>
          <a:off x="0" y="613681"/>
          <a:ext cx="3086099" cy="3453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Users enter their User ID and Course ID to register for a course seamlessly through the platform.</a:t>
          </a:r>
        </a:p>
      </dsp:txBody>
      <dsp:txXfrm>
        <a:off x="0" y="613681"/>
        <a:ext cx="3086099" cy="3453941"/>
      </dsp:txXfrm>
    </dsp:sp>
    <dsp:sp modelId="{4E07B78D-042A-4CBF-AA61-B791BD5AA667}">
      <dsp:nvSpPr>
        <dsp:cNvPr id="0" name=""/>
        <dsp:cNvSpPr/>
      </dsp:nvSpPr>
      <dsp:spPr>
        <a:xfrm>
          <a:off x="3394709" y="0"/>
          <a:ext cx="3086099" cy="613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Submit Registration Action</a:t>
          </a:r>
        </a:p>
      </dsp:txBody>
      <dsp:txXfrm>
        <a:off x="3394709" y="0"/>
        <a:ext cx="3086099" cy="613681"/>
      </dsp:txXfrm>
    </dsp:sp>
    <dsp:sp modelId="{2FC355C8-E376-4531-ADE0-F899D2CD7A8F}">
      <dsp:nvSpPr>
        <dsp:cNvPr id="0" name=""/>
        <dsp:cNvSpPr/>
      </dsp:nvSpPr>
      <dsp:spPr>
        <a:xfrm>
          <a:off x="3394709" y="613681"/>
          <a:ext cx="3086099" cy="3453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blue 'Register' button efficiently submits the registration form, linking users to their desired courses.</a:t>
          </a:r>
        </a:p>
      </dsp:txBody>
      <dsp:txXfrm>
        <a:off x="3394709" y="613681"/>
        <a:ext cx="3086099" cy="3453941"/>
      </dsp:txXfrm>
    </dsp:sp>
    <dsp:sp modelId="{F1C73229-8DFA-497E-B368-7E3BB2610B66}">
      <dsp:nvSpPr>
        <dsp:cNvPr id="0" name=""/>
        <dsp:cNvSpPr/>
      </dsp:nvSpPr>
      <dsp:spPr>
        <a:xfrm>
          <a:off x="6789419" y="0"/>
          <a:ext cx="3086099" cy="613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 Engagement and Functionality</a:t>
          </a:r>
        </a:p>
      </dsp:txBody>
      <dsp:txXfrm>
        <a:off x="6789419" y="0"/>
        <a:ext cx="3086099" cy="613681"/>
      </dsp:txXfrm>
    </dsp:sp>
    <dsp:sp modelId="{2550D9B4-6974-4598-A3B1-F28D552F848D}">
      <dsp:nvSpPr>
        <dsp:cNvPr id="0" name=""/>
        <dsp:cNvSpPr/>
      </dsp:nvSpPr>
      <dsp:spPr>
        <a:xfrm>
          <a:off x="6789419" y="613681"/>
          <a:ext cx="3086099" cy="3453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simple and direct form design promotes user engagement and supports core platform functions.</a:t>
          </a:r>
        </a:p>
      </dsp:txBody>
      <dsp:txXfrm>
        <a:off x="6789419" y="613681"/>
        <a:ext cx="3086099" cy="34539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9012A-DE0B-4F4F-BF2C-42D33286F051}" type="datetimeFigureOut">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C5C37-4BD4-4FED-9976-EF0933A7A12E}" type="slidenum">
              <a:t>‹#›</a:t>
            </a:fld>
            <a:endParaRPr lang="en-US"/>
          </a:p>
        </p:txBody>
      </p:sp>
    </p:spTree>
    <p:extLst>
      <p:ext uri="{BB962C8B-B14F-4D97-AF65-F5344CB8AC3E}">
        <p14:creationId xmlns:p14="http://schemas.microsoft.com/office/powerpoint/2010/main" val="771230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C84D3EB2-BDF0-4979-AFB8-BAE5500D3C3B}" type="slidenum">
              <a:t>1</a:t>
            </a:fld>
            <a:endParaRPr lang="en-US"/>
          </a:p>
        </p:txBody>
      </p:sp>
    </p:spTree>
    <p:extLst>
      <p:ext uri="{BB962C8B-B14F-4D97-AF65-F5344CB8AC3E}">
        <p14:creationId xmlns:p14="http://schemas.microsoft.com/office/powerpoint/2010/main" val="388337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Course Dashboard displays a collection of available courses in a card format, each showing the course name, instructor, and course ID. It includes a search bar and filter options to help users find specific courses quickly. This feature enhances user interaction by allowing efficient navigation through the course offerings. The dashboard is designed to be visually appealing and functional, supporting key operations such as viewing, filtering, and sorting courses.</a:t>
            </a:r>
          </a:p>
        </p:txBody>
      </p:sp>
      <p:sp>
        <p:nvSpPr>
          <p:cNvPr id="4" name="Slide Number Placeholder 3"/>
          <p:cNvSpPr>
            <a:spLocks noGrp="1"/>
          </p:cNvSpPr>
          <p:nvPr>
            <p:ph type="sldNum" sz="quarter" idx="5"/>
          </p:nvPr>
        </p:nvSpPr>
        <p:spPr/>
        <p:txBody>
          <a:bodyPr/>
          <a:lstStyle/>
          <a:p>
            <a:fld id="{C84D3EB2-BDF0-4979-AFB8-BAE5500D3C3B}" type="slidenum">
              <a:t>10</a:t>
            </a:fld>
            <a:endParaRPr lang="en-US"/>
          </a:p>
        </p:txBody>
      </p:sp>
    </p:spTree>
    <p:extLst>
      <p:ext uri="{BB962C8B-B14F-4D97-AF65-F5344CB8AC3E}">
        <p14:creationId xmlns:p14="http://schemas.microsoft.com/office/powerpoint/2010/main" val="270879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sidebar menu on the dashboard provides quick access to core functionalities: Create New Course, Update Course, Take Course, and Delete Course. This navigation panel streamlines user interaction by grouping related actions in one place. It supports efficient workflow management and ensures that users can perform course-related operations without navigating away from the dashboard. The sidebar enhances usability and contributes to a cohesive user experience.</a:t>
            </a:r>
          </a:p>
        </p:txBody>
      </p:sp>
      <p:sp>
        <p:nvSpPr>
          <p:cNvPr id="4" name="Slide Number Placeholder 3"/>
          <p:cNvSpPr>
            <a:spLocks noGrp="1"/>
          </p:cNvSpPr>
          <p:nvPr>
            <p:ph type="sldNum" sz="quarter" idx="5"/>
          </p:nvPr>
        </p:nvSpPr>
        <p:spPr/>
        <p:txBody>
          <a:bodyPr/>
          <a:lstStyle/>
          <a:p>
            <a:fld id="{C84D3EB2-BDF0-4979-AFB8-BAE5500D3C3B}" type="slidenum">
              <a:t>11</a:t>
            </a:fld>
            <a:endParaRPr lang="en-US"/>
          </a:p>
        </p:txBody>
      </p:sp>
    </p:spTree>
    <p:extLst>
      <p:ext uri="{BB962C8B-B14F-4D97-AF65-F5344CB8AC3E}">
        <p14:creationId xmlns:p14="http://schemas.microsoft.com/office/powerpoint/2010/main" val="384850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Course, Update Course, Take Course, Delete Course</a:t>
            </a:r>
          </a:p>
        </p:txBody>
      </p:sp>
      <p:sp>
        <p:nvSpPr>
          <p:cNvPr id="4" name="Slide Number Placeholder 3"/>
          <p:cNvSpPr>
            <a:spLocks noGrp="1"/>
          </p:cNvSpPr>
          <p:nvPr>
            <p:ph type="sldNum" sz="quarter" idx="5"/>
          </p:nvPr>
        </p:nvSpPr>
        <p:spPr/>
        <p:txBody>
          <a:bodyPr/>
          <a:lstStyle/>
          <a:p>
            <a:fld id="{C84D3EB2-BDF0-4979-AFB8-BAE5500D3C3B}" type="slidenum">
              <a:t>12</a:t>
            </a:fld>
            <a:endParaRPr lang="en-US"/>
          </a:p>
        </p:txBody>
      </p:sp>
    </p:spTree>
    <p:extLst>
      <p:ext uri="{BB962C8B-B14F-4D97-AF65-F5344CB8AC3E}">
        <p14:creationId xmlns:p14="http://schemas.microsoft.com/office/powerpoint/2010/main" val="355787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Create Course page allows administrators to add new courses to the platform. It includes input fields for Course Name and Instructor, along with a blue 'Create' button. This form ensures that new course data is captured accurately and added to the database. The interface is designed for ease of use, enabling quick course creation and immediate availability on the dashboard. This feature supports the dynamic expansion of course offerings.</a:t>
            </a:r>
          </a:p>
        </p:txBody>
      </p:sp>
      <p:sp>
        <p:nvSpPr>
          <p:cNvPr id="4" name="Slide Number Placeholder 3"/>
          <p:cNvSpPr>
            <a:spLocks noGrp="1"/>
          </p:cNvSpPr>
          <p:nvPr>
            <p:ph type="sldNum" sz="quarter" idx="5"/>
          </p:nvPr>
        </p:nvSpPr>
        <p:spPr/>
        <p:txBody>
          <a:bodyPr/>
          <a:lstStyle/>
          <a:p>
            <a:fld id="{C84D3EB2-BDF0-4979-AFB8-BAE5500D3C3B}" type="slidenum">
              <a:t>13</a:t>
            </a:fld>
            <a:endParaRPr lang="en-US"/>
          </a:p>
        </p:txBody>
      </p:sp>
    </p:spTree>
    <p:extLst>
      <p:ext uri="{BB962C8B-B14F-4D97-AF65-F5344CB8AC3E}">
        <p14:creationId xmlns:p14="http://schemas.microsoft.com/office/powerpoint/2010/main" val="358078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Update Course page provides functionality to modify existing course details. Users enter the Course ID to retrieve and update the relevant information. The form includes a 'Check' button to validate the course before making changes. This feature ensures data integrity and allows administrators to keep course information current. The design supports efficient updates and minimizes errors by verifying course existence prior to modification.</a:t>
            </a:r>
          </a:p>
        </p:txBody>
      </p:sp>
      <p:sp>
        <p:nvSpPr>
          <p:cNvPr id="4" name="Slide Number Placeholder 3"/>
          <p:cNvSpPr>
            <a:spLocks noGrp="1"/>
          </p:cNvSpPr>
          <p:nvPr>
            <p:ph type="sldNum" sz="quarter" idx="5"/>
          </p:nvPr>
        </p:nvSpPr>
        <p:spPr/>
        <p:txBody>
          <a:bodyPr/>
          <a:lstStyle/>
          <a:p>
            <a:fld id="{C84D3EB2-BDF0-4979-AFB8-BAE5500D3C3B}" type="slidenum">
              <a:t>14</a:t>
            </a:fld>
            <a:endParaRPr lang="en-US"/>
          </a:p>
        </p:txBody>
      </p:sp>
    </p:spTree>
    <p:extLst>
      <p:ext uri="{BB962C8B-B14F-4D97-AF65-F5344CB8AC3E}">
        <p14:creationId xmlns:p14="http://schemas.microsoft.com/office/powerpoint/2010/main" val="184907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Take Course page enables users to register for a course by entering their User ID and the desired Course ID. A blue 'Register' button submits the form, linking the user to the selected course. This feature facilitates enrollment and ensures that user-course associations are recorded accurately. The form is simple and direct, promoting user engagement and supporting the core functionality of the platform.</a:t>
            </a:r>
          </a:p>
        </p:txBody>
      </p:sp>
      <p:sp>
        <p:nvSpPr>
          <p:cNvPr id="4" name="Slide Number Placeholder 3"/>
          <p:cNvSpPr>
            <a:spLocks noGrp="1"/>
          </p:cNvSpPr>
          <p:nvPr>
            <p:ph type="sldNum" sz="quarter" idx="5"/>
          </p:nvPr>
        </p:nvSpPr>
        <p:spPr/>
        <p:txBody>
          <a:bodyPr/>
          <a:lstStyle/>
          <a:p>
            <a:fld id="{C84D3EB2-BDF0-4979-AFB8-BAE5500D3C3B}" type="slidenum">
              <a:t>15</a:t>
            </a:fld>
            <a:endParaRPr lang="en-US"/>
          </a:p>
        </p:txBody>
      </p:sp>
    </p:spTree>
    <p:extLst>
      <p:ext uri="{BB962C8B-B14F-4D97-AF65-F5344CB8AC3E}">
        <p14:creationId xmlns:p14="http://schemas.microsoft.com/office/powerpoint/2010/main" val="382682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Delete Course page allows administrators to remove courses from the platform. Users input the Course ID and click the blue 'Delete' button to execute the operation. This feature ensures that outdated or irrelevant courses can be efficiently removed, maintaining the relevance and accuracy of the course catalog. The interface is designed for quick and secure deletion, supporting effective course management.</a:t>
            </a:r>
          </a:p>
        </p:txBody>
      </p:sp>
      <p:sp>
        <p:nvSpPr>
          <p:cNvPr id="4" name="Slide Number Placeholder 3"/>
          <p:cNvSpPr>
            <a:spLocks noGrp="1"/>
          </p:cNvSpPr>
          <p:nvPr>
            <p:ph type="sldNum" sz="quarter" idx="5"/>
          </p:nvPr>
        </p:nvSpPr>
        <p:spPr/>
        <p:txBody>
          <a:bodyPr/>
          <a:lstStyle/>
          <a:p>
            <a:fld id="{C84D3EB2-BDF0-4979-AFB8-BAE5500D3C3B}" type="slidenum">
              <a:t>16</a:t>
            </a:fld>
            <a:endParaRPr lang="en-US"/>
          </a:p>
        </p:txBody>
      </p:sp>
    </p:spTree>
    <p:extLst>
      <p:ext uri="{BB962C8B-B14F-4D97-AF65-F5344CB8AC3E}">
        <p14:creationId xmlns:p14="http://schemas.microsoft.com/office/powerpoint/2010/main" val="1894483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Summary</a:t>
            </a:r>
          </a:p>
        </p:txBody>
      </p:sp>
      <p:sp>
        <p:nvSpPr>
          <p:cNvPr id="4" name="Slide Number Placeholder 3"/>
          <p:cNvSpPr>
            <a:spLocks noGrp="1"/>
          </p:cNvSpPr>
          <p:nvPr>
            <p:ph type="sldNum" sz="quarter" idx="5"/>
          </p:nvPr>
        </p:nvSpPr>
        <p:spPr/>
        <p:txBody>
          <a:bodyPr/>
          <a:lstStyle/>
          <a:p>
            <a:fld id="{C84D3EB2-BDF0-4979-AFB8-BAE5500D3C3B}" type="slidenum">
              <a:t>17</a:t>
            </a:fld>
            <a:endParaRPr lang="en-US"/>
          </a:p>
        </p:txBody>
      </p:sp>
    </p:spTree>
    <p:extLst>
      <p:ext uri="{BB962C8B-B14F-4D97-AF65-F5344CB8AC3E}">
        <p14:creationId xmlns:p14="http://schemas.microsoft.com/office/powerpoint/2010/main" val="4035414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Course Registration Platform demonstrates a comprehensive full-stack web application with essential features for user authentication and course management. Built using ReactJS, Spring Boot, and PostgreSQL, the platform offers a seamless user experience and robust backend support. Through intuitive interfaces and efficient workflows, it simplifies the process of course registration and administration. This project highlights the developer's proficiency in integrating modern technologies to solve real-world problems in educational settings.</a:t>
            </a:r>
          </a:p>
        </p:txBody>
      </p:sp>
      <p:sp>
        <p:nvSpPr>
          <p:cNvPr id="4" name="Slide Number Placeholder 3"/>
          <p:cNvSpPr>
            <a:spLocks noGrp="1"/>
          </p:cNvSpPr>
          <p:nvPr>
            <p:ph type="sldNum" sz="quarter" idx="5"/>
          </p:nvPr>
        </p:nvSpPr>
        <p:spPr/>
        <p:txBody>
          <a:bodyPr/>
          <a:lstStyle/>
          <a:p>
            <a:fld id="{C84D3EB2-BDF0-4979-AFB8-BAE5500D3C3B}" type="slidenum">
              <a:t>18</a:t>
            </a:fld>
            <a:endParaRPr lang="en-US"/>
          </a:p>
        </p:txBody>
      </p:sp>
    </p:spTree>
    <p:extLst>
      <p:ext uri="{BB962C8B-B14F-4D97-AF65-F5344CB8AC3E}">
        <p14:creationId xmlns:p14="http://schemas.microsoft.com/office/powerpoint/2010/main" val="28314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 Tech Stack</a:t>
            </a:r>
          </a:p>
        </p:txBody>
      </p:sp>
      <p:sp>
        <p:nvSpPr>
          <p:cNvPr id="4" name="Slide Number Placeholder 3"/>
          <p:cNvSpPr>
            <a:spLocks noGrp="1"/>
          </p:cNvSpPr>
          <p:nvPr>
            <p:ph type="sldNum" sz="quarter" idx="5"/>
          </p:nvPr>
        </p:nvSpPr>
        <p:spPr/>
        <p:txBody>
          <a:bodyPr/>
          <a:lstStyle/>
          <a:p>
            <a:fld id="{C84D3EB2-BDF0-4979-AFB8-BAE5500D3C3B}" type="slidenum">
              <a:t>2</a:t>
            </a:fld>
            <a:endParaRPr lang="en-US"/>
          </a:p>
        </p:txBody>
      </p:sp>
    </p:spTree>
    <p:extLst>
      <p:ext uri="{BB962C8B-B14F-4D97-AF65-F5344CB8AC3E}">
        <p14:creationId xmlns:p14="http://schemas.microsoft.com/office/powerpoint/2010/main" val="62911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Course Registration Platform is a web application developed to streamline the process of course enrollment for students and administrators. It provides a user-friendly interface for managing course data, allowing users to register, view, and interact with course offerings efficiently. The platform is designed to simplify the administrative burden of course management while enhancing the user experience for students. It includes essential features such as user authentication, course creation, updating, registration, and deletion, all accessible through a clean and intuitive dashboard. This project showcases the integration of modern web technologies to deliver a robust and scalable solution for educational institutions.</a:t>
            </a:r>
          </a:p>
        </p:txBody>
      </p:sp>
      <p:sp>
        <p:nvSpPr>
          <p:cNvPr id="4" name="Slide Number Placeholder 3"/>
          <p:cNvSpPr>
            <a:spLocks noGrp="1"/>
          </p:cNvSpPr>
          <p:nvPr>
            <p:ph type="sldNum" sz="quarter" idx="5"/>
          </p:nvPr>
        </p:nvSpPr>
        <p:spPr/>
        <p:txBody>
          <a:bodyPr/>
          <a:lstStyle/>
          <a:p>
            <a:fld id="{C84D3EB2-BDF0-4979-AFB8-BAE5500D3C3B}" type="slidenum">
              <a:t>3</a:t>
            </a:fld>
            <a:endParaRPr lang="en-US"/>
          </a:p>
        </p:txBody>
      </p:sp>
    </p:spTree>
    <p:extLst>
      <p:ext uri="{BB962C8B-B14F-4D97-AF65-F5344CB8AC3E}">
        <p14:creationId xmlns:p14="http://schemas.microsoft.com/office/powerpoint/2010/main" val="22936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Course Registration Platform is built using a modern full-stack architecture. The frontend is developed with ReactJS, providing a dynamic and responsive user interface. The backend is powered by Spring Boot, a Java-based framework that ensures robust and scalable server-side logic. PostgreSQL is used as the database management system, offering reliable data storage and retrieval capabilities. This combination of technologies enables seamless communication between the client and server, efficient data handling, and a smooth user experience. The tech stack was chosen for its compatibility, performance, and community support, making it ideal for building enterprise-level web applications.</a:t>
            </a:r>
          </a:p>
        </p:txBody>
      </p:sp>
      <p:sp>
        <p:nvSpPr>
          <p:cNvPr id="4" name="Slide Number Placeholder 3"/>
          <p:cNvSpPr>
            <a:spLocks noGrp="1"/>
          </p:cNvSpPr>
          <p:nvPr>
            <p:ph type="sldNum" sz="quarter" idx="5"/>
          </p:nvPr>
        </p:nvSpPr>
        <p:spPr/>
        <p:txBody>
          <a:bodyPr/>
          <a:lstStyle/>
          <a:p>
            <a:fld id="{C84D3EB2-BDF0-4979-AFB8-BAE5500D3C3B}" type="slidenum">
              <a:t>4</a:t>
            </a:fld>
            <a:endParaRPr lang="en-US"/>
          </a:p>
        </p:txBody>
      </p:sp>
    </p:spTree>
    <p:extLst>
      <p:ext uri="{BB962C8B-B14F-4D97-AF65-F5344CB8AC3E}">
        <p14:creationId xmlns:p14="http://schemas.microsoft.com/office/powerpoint/2010/main" val="19052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Page, Signup Page, Login Page</a:t>
            </a:r>
          </a:p>
        </p:txBody>
      </p:sp>
      <p:sp>
        <p:nvSpPr>
          <p:cNvPr id="4" name="Slide Number Placeholder 3"/>
          <p:cNvSpPr>
            <a:spLocks noGrp="1"/>
          </p:cNvSpPr>
          <p:nvPr>
            <p:ph type="sldNum" sz="quarter" idx="5"/>
          </p:nvPr>
        </p:nvSpPr>
        <p:spPr/>
        <p:txBody>
          <a:bodyPr/>
          <a:lstStyle/>
          <a:p>
            <a:fld id="{C84D3EB2-BDF0-4979-AFB8-BAE5500D3C3B}" type="slidenum">
              <a:t>5</a:t>
            </a:fld>
            <a:endParaRPr lang="en-US"/>
          </a:p>
        </p:txBody>
      </p:sp>
    </p:spTree>
    <p:extLst>
      <p:ext uri="{BB962C8B-B14F-4D97-AF65-F5344CB8AC3E}">
        <p14:creationId xmlns:p14="http://schemas.microsoft.com/office/powerpoint/2010/main" val="358756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Welcome Page serves as the entry point to the Course Registration Platform. It features a clean layout with a centered white box displaying the message 'Welcome to Course Portal' and two prominent blue buttons labeled 'Login' and 'Signup'. This page provides users with immediate access to authentication options, guiding them to either register a new account or log in to an existing one. The design emphasizes simplicity and accessibility, ensuring that users can navigate the platform with ease from the very beginning.</a:t>
            </a:r>
          </a:p>
        </p:txBody>
      </p:sp>
      <p:sp>
        <p:nvSpPr>
          <p:cNvPr id="4" name="Slide Number Placeholder 3"/>
          <p:cNvSpPr>
            <a:spLocks noGrp="1"/>
          </p:cNvSpPr>
          <p:nvPr>
            <p:ph type="sldNum" sz="quarter" idx="5"/>
          </p:nvPr>
        </p:nvSpPr>
        <p:spPr/>
        <p:txBody>
          <a:bodyPr/>
          <a:lstStyle/>
          <a:p>
            <a:fld id="{C84D3EB2-BDF0-4979-AFB8-BAE5500D3C3B}" type="slidenum">
              <a:t>6</a:t>
            </a:fld>
            <a:endParaRPr lang="en-US"/>
          </a:p>
        </p:txBody>
      </p:sp>
    </p:spTree>
    <p:extLst>
      <p:ext uri="{BB962C8B-B14F-4D97-AF65-F5344CB8AC3E}">
        <p14:creationId xmlns:p14="http://schemas.microsoft.com/office/powerpoint/2010/main" val="382097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Signup Page allows new users to create an account on the platform. It includes input fields for Name, Email, Age, and Password, followed by a blue 'Signup' button. This form ensures that all necessary user information is collected securely and efficiently. The layout is straightforward, minimizing user confusion and promoting quick registration. By capturing essential details, the platform can personalize the user experience and maintain accurate records for course registration activities.</a:t>
            </a:r>
          </a:p>
        </p:txBody>
      </p:sp>
      <p:sp>
        <p:nvSpPr>
          <p:cNvPr id="4" name="Slide Number Placeholder 3"/>
          <p:cNvSpPr>
            <a:spLocks noGrp="1"/>
          </p:cNvSpPr>
          <p:nvPr>
            <p:ph type="sldNum" sz="quarter" idx="5"/>
          </p:nvPr>
        </p:nvSpPr>
        <p:spPr/>
        <p:txBody>
          <a:bodyPr/>
          <a:lstStyle/>
          <a:p>
            <a:fld id="{C84D3EB2-BDF0-4979-AFB8-BAE5500D3C3B}" type="slidenum">
              <a:t>7</a:t>
            </a:fld>
            <a:endParaRPr lang="en-US"/>
          </a:p>
        </p:txBody>
      </p:sp>
    </p:spTree>
    <p:extLst>
      <p:ext uri="{BB962C8B-B14F-4D97-AF65-F5344CB8AC3E}">
        <p14:creationId xmlns:p14="http://schemas.microsoft.com/office/powerpoint/2010/main" val="389611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Login Page enables existing users to access their accounts using their registered Email and Password. The form is simple and intuitive, featuring two input fields and a blue 'Login' button. This page ensures secure authentication and directs users to the course dashboard upon successful login. The design prioritizes user convenience and security, allowing for quick access to the platform's features while safeguarding user data.</a:t>
            </a:r>
          </a:p>
        </p:txBody>
      </p:sp>
      <p:sp>
        <p:nvSpPr>
          <p:cNvPr id="4" name="Slide Number Placeholder 3"/>
          <p:cNvSpPr>
            <a:spLocks noGrp="1"/>
          </p:cNvSpPr>
          <p:nvPr>
            <p:ph type="sldNum" sz="quarter" idx="5"/>
          </p:nvPr>
        </p:nvSpPr>
        <p:spPr/>
        <p:txBody>
          <a:bodyPr/>
          <a:lstStyle/>
          <a:p>
            <a:fld id="{C84D3EB2-BDF0-4979-AFB8-BAE5500D3C3B}" type="slidenum">
              <a:t>8</a:t>
            </a:fld>
            <a:endParaRPr lang="en-US"/>
          </a:p>
        </p:txBody>
      </p:sp>
    </p:spTree>
    <p:extLst>
      <p:ext uri="{BB962C8B-B14F-4D97-AF65-F5344CB8AC3E}">
        <p14:creationId xmlns:p14="http://schemas.microsoft.com/office/powerpoint/2010/main" val="1239062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Dashboard Overview, Sidebar Navigation</a:t>
            </a:r>
          </a:p>
        </p:txBody>
      </p:sp>
      <p:sp>
        <p:nvSpPr>
          <p:cNvPr id="4" name="Slide Number Placeholder 3"/>
          <p:cNvSpPr>
            <a:spLocks noGrp="1"/>
          </p:cNvSpPr>
          <p:nvPr>
            <p:ph type="sldNum" sz="quarter" idx="5"/>
          </p:nvPr>
        </p:nvSpPr>
        <p:spPr/>
        <p:txBody>
          <a:bodyPr/>
          <a:lstStyle/>
          <a:p>
            <a:fld id="{C84D3EB2-BDF0-4979-AFB8-BAE5500D3C3B}" type="slidenum">
              <a:t>9</a:t>
            </a:fld>
            <a:endParaRPr lang="en-US"/>
          </a:p>
        </p:txBody>
      </p:sp>
    </p:spTree>
    <p:extLst>
      <p:ext uri="{BB962C8B-B14F-4D97-AF65-F5344CB8AC3E}">
        <p14:creationId xmlns:p14="http://schemas.microsoft.com/office/powerpoint/2010/main" val="218520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4BB06-11A9-19F1-38EA-6893478420A6}"/>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05A67C-1CD0-B1F9-21C1-57E206B86D94}"/>
              </a:ext>
            </a:extLst>
          </p:cNvPr>
          <p:cNvSpPr/>
          <p:nvPr userDrawn="1"/>
        </p:nvSpPr>
        <p:spPr>
          <a:xfrm rot="10800000" flipH="1">
            <a:off x="-18286" y="-3661"/>
            <a:ext cx="12191999" cy="6858000"/>
          </a:xfrm>
          <a:prstGeom prst="rect">
            <a:avLst/>
          </a:prstGeom>
          <a:gradFill>
            <a:gsLst>
              <a:gs pos="0">
                <a:srgbClr val="DA002F">
                  <a:alpha val="74902"/>
                </a:srgbClr>
              </a:gs>
              <a:gs pos="100000">
                <a:srgbClr val="D861D4"/>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4BB17EE-ADDE-5CE0-C875-415D92A83250}"/>
              </a:ext>
            </a:extLst>
          </p:cNvPr>
          <p:cNvSpPr/>
          <p:nvPr userDrawn="1"/>
        </p:nvSpPr>
        <p:spPr>
          <a:xfrm rot="10800000">
            <a:off x="0" y="-3661"/>
            <a:ext cx="12191999" cy="6858000"/>
          </a:xfrm>
          <a:prstGeom prst="rect">
            <a:avLst/>
          </a:prstGeom>
          <a:gradFill>
            <a:gsLst>
              <a:gs pos="27000">
                <a:srgbClr val="DA002F">
                  <a:alpha val="49804"/>
                </a:srgbClr>
              </a:gs>
              <a:gs pos="100000">
                <a:srgbClr val="9B3597">
                  <a:alpha val="58824"/>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96FCD2-0275-E694-B137-36E6676BCFB9}"/>
              </a:ext>
            </a:extLst>
          </p:cNvPr>
          <p:cNvSpPr/>
          <p:nvPr userDrawn="1"/>
        </p:nvSpPr>
        <p:spPr>
          <a:xfrm rot="10800000" flipH="1">
            <a:off x="7590" y="-7322"/>
            <a:ext cx="6096001" cy="6868983"/>
          </a:xfrm>
          <a:prstGeom prst="rect">
            <a:avLst/>
          </a:prstGeom>
          <a:gradFill>
            <a:gsLst>
              <a:gs pos="24000">
                <a:srgbClr val="FE4A00">
                  <a:alpha val="0"/>
                </a:srgbClr>
              </a:gs>
              <a:gs pos="100000">
                <a:srgbClr val="FF9265">
                  <a:alpha val="60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27048" y="1106424"/>
            <a:ext cx="9144000" cy="2990088"/>
          </a:xfrm>
        </p:spPr>
        <p:txBody>
          <a:bodyPr anchor="ctr">
            <a:normAutofit/>
          </a:bodyPr>
          <a:lstStyle>
            <a:lvl1pPr algn="ctr">
              <a:lnSpc>
                <a:spcPct val="110000"/>
              </a:lnSpc>
              <a:defRPr sz="48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5367528"/>
            <a:ext cx="9144000" cy="1051560"/>
          </a:xfrm>
        </p:spPr>
        <p:txBody>
          <a:bodyPr anchor="ctr">
            <a:normAutofit/>
          </a:bodyPr>
          <a:lstStyle>
            <a:lvl1pPr marL="0" indent="0" algn="ctr">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79091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2EF993-7F0D-4ECF-FD85-4AAFAAAF91C6}"/>
              </a:ext>
            </a:extLst>
          </p:cNvPr>
          <p:cNvSpPr/>
          <p:nvPr userDrawn="1"/>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userDrawn="1"/>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userDrawn="1"/>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F09FDFDA-46A6-DCC7-FA34-612FC4BF8109}"/>
              </a:ext>
            </a:extLst>
          </p:cNvPr>
          <p:cNvSpPr/>
          <p:nvPr userDrawn="1"/>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anchor="b">
            <a:noAutofit/>
          </a:bodyPr>
          <a:lstStyle>
            <a:lvl1pPr algn="l">
              <a:lnSpc>
                <a:spcPct val="110000"/>
              </a:lnSpc>
              <a:defRPr sz="40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anchor="t">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p:txBody>
          <a:bodyPr/>
          <a:lstStyle>
            <a:lvl1pPr>
              <a:defRPr>
                <a:effectLst>
                  <a:outerShdw blurRad="38100" dist="38100" dir="2700000" algn="tl">
                    <a:srgbClr val="000000">
                      <a:alpha val="43137"/>
                    </a:srgbClr>
                  </a:outerShdw>
                </a:effectLst>
              </a:defRPr>
            </a:lvl1pPr>
          </a:lstStyle>
          <a:p>
            <a:r>
              <a:rPr lang="en-US" dirty="0"/>
              <a:t>Sample Footer Text</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p:nvPr>
        </p:nvSpPr>
        <p:spPr>
          <a:xfrm>
            <a:off x="0" y="0"/>
            <a:ext cx="12192000" cy="4572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080675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A13483-A24C-97DB-1FAB-B1EE383D6793}"/>
              </a:ext>
            </a:extLst>
          </p:cNvPr>
          <p:cNvSpPr/>
          <p:nvPr userDrawn="1"/>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userDrawn="1"/>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userDrawn="1"/>
        </p:nvSpPr>
        <p:spPr>
          <a:xfrm rot="10800000">
            <a:off x="5067300" y="4572000"/>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694944"/>
            <a:ext cx="5513832" cy="2889504"/>
          </a:xfrm>
        </p:spPr>
        <p:txBody>
          <a:bodyPr anchor="t">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5067300"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121643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3783B40-3F60-06A1-A3B4-DC42874CA39B}"/>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857AA2-76DC-82E4-F3DD-3F52F8AEDD2B}"/>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2F4F0B-B940-67EC-5160-96E04DE554D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F7CCEA1-8F68-6184-F200-038BEAA5980A}"/>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700016" y="868680"/>
            <a:ext cx="6501384" cy="3172968"/>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00016" y="4974336"/>
            <a:ext cx="6501384"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000520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11B207-C43F-A096-541F-342F750D8D2F}"/>
              </a:ext>
            </a:extLst>
          </p:cNvPr>
          <p:cNvSpPr/>
          <p:nvPr userDrawn="1"/>
        </p:nvSpPr>
        <p:spPr>
          <a:xfrm>
            <a:off x="1609" y="0"/>
            <a:ext cx="8116842" cy="6858000"/>
          </a:xfrm>
          <a:prstGeom prst="rect">
            <a:avLst/>
          </a:prstGeom>
          <a:gradFill>
            <a:gsLst>
              <a:gs pos="0">
                <a:srgbClr val="FF6647"/>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FFA5D75-9B39-DA35-B84E-2C620AE606AD}"/>
              </a:ext>
            </a:extLst>
          </p:cNvPr>
          <p:cNvSpPr/>
          <p:nvPr userDrawn="1"/>
        </p:nvSpPr>
        <p:spPr>
          <a:xfrm>
            <a:off x="400091" y="0"/>
            <a:ext cx="7718360" cy="6858000"/>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0EFF59E-8B13-02EB-0A24-F0EB09E8533C}"/>
              </a:ext>
            </a:extLst>
          </p:cNvPr>
          <p:cNvSpPr/>
          <p:nvPr userDrawn="1"/>
        </p:nvSpPr>
        <p:spPr>
          <a:xfrm rot="15505285">
            <a:off x="2302968" y="12369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4268046-B098-84E6-7C3A-BC72928D20FB}"/>
              </a:ext>
            </a:extLst>
          </p:cNvPr>
          <p:cNvSpPr/>
          <p:nvPr userDrawn="1"/>
        </p:nvSpPr>
        <p:spPr>
          <a:xfrm rot="10800000">
            <a:off x="-1309" y="4571997"/>
            <a:ext cx="8119760" cy="2286002"/>
          </a:xfrm>
          <a:prstGeom prst="rect">
            <a:avLst/>
          </a:prstGeom>
          <a:gradFill>
            <a:gsLst>
              <a:gs pos="0">
                <a:srgbClr val="BD032B">
                  <a:alpha val="43000"/>
                </a:srgbClr>
              </a:gs>
              <a:gs pos="100000">
                <a:srgbClr val="FF523B">
                  <a:alpha val="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30936"/>
            <a:ext cx="6501384" cy="3172968"/>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6656832"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8119872"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185416" y="6455664"/>
            <a:ext cx="4672584" cy="365760"/>
          </a:xfrm>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839712"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812509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2DD7BB-25B8-B7A3-8E13-EDE8E1090689}"/>
              </a:ext>
            </a:extLst>
          </p:cNvPr>
          <p:cNvSpPr/>
          <p:nvPr userDrawn="1"/>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userDrawn="1"/>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userDrawn="1"/>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userDrawn="1"/>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anchor="b">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6092952" y="0"/>
            <a:ext cx="6099048"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80436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F098D0-707B-D77E-5CB5-8E38B2FF3FF0}"/>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464229-F931-716A-6276-35B63CADD76C}"/>
              </a:ext>
            </a:extLst>
          </p:cNvPr>
          <p:cNvSpPr/>
          <p:nvPr userDrawn="1"/>
        </p:nvSpPr>
        <p:spPr>
          <a:xfrm>
            <a:off x="-1" y="-859"/>
            <a:ext cx="8125313" cy="4564413"/>
          </a:xfrm>
          <a:prstGeom prst="rect">
            <a:avLst/>
          </a:prstGeom>
          <a:gradFill>
            <a:gsLst>
              <a:gs pos="0">
                <a:srgbClr val="FE4A00"/>
              </a:gs>
              <a:gs pos="100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C6C2A19-AC9B-A023-2B9D-A5E48E0CC240}"/>
              </a:ext>
            </a:extLst>
          </p:cNvPr>
          <p:cNvSpPr/>
          <p:nvPr userDrawn="1"/>
        </p:nvSpPr>
        <p:spPr>
          <a:xfrm rot="16200000">
            <a:off x="1967150" y="-1592014"/>
            <a:ext cx="4564413" cy="7731888"/>
          </a:xfrm>
          <a:prstGeom prst="rect">
            <a:avLst/>
          </a:prstGeom>
          <a:gradFill>
            <a:gsLst>
              <a:gs pos="0">
                <a:srgbClr val="DA002F">
                  <a:alpha val="21961"/>
                </a:srgbClr>
              </a:gs>
              <a:gs pos="94000">
                <a:srgbClr val="92248E">
                  <a:alpha val="4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CE8143-EB96-241D-91EF-2E8151DC5211}"/>
              </a:ext>
            </a:extLst>
          </p:cNvPr>
          <p:cNvSpPr/>
          <p:nvPr userDrawn="1"/>
        </p:nvSpPr>
        <p:spPr>
          <a:xfrm>
            <a:off x="-2" y="0"/>
            <a:ext cx="7723612" cy="3785436"/>
          </a:xfrm>
          <a:prstGeom prst="rect">
            <a:avLst/>
          </a:prstGeom>
          <a:gradFill>
            <a:gsLst>
              <a:gs pos="59000">
                <a:srgbClr val="FF907A">
                  <a:alpha val="0"/>
                </a:srgbClr>
              </a:gs>
              <a:gs pos="99000">
                <a:srgbClr val="FF907A">
                  <a:alpha val="80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67512"/>
            <a:ext cx="6556248" cy="3493008"/>
          </a:xfrm>
        </p:spPr>
        <p:txBody>
          <a:bodyPr anchor="t">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37760"/>
            <a:ext cx="10296144" cy="133502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355F2FE5-4B8F-9A7B-1A46-3A30AE46C3C3}"/>
              </a:ext>
            </a:extLst>
          </p:cNvPr>
          <p:cNvSpPr>
            <a:spLocks noGrp="1"/>
          </p:cNvSpPr>
          <p:nvPr>
            <p:ph type="pic" sz="quarter" idx="13"/>
          </p:nvPr>
        </p:nvSpPr>
        <p:spPr>
          <a:xfrm>
            <a:off x="8124825" y="0"/>
            <a:ext cx="4067175" cy="4556137"/>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2E45163-6A69-4DBE-9812-0AEA8EDC4425}"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525094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userDrawn="1"/>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userDrawn="1"/>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6865A1-AC73-67A9-BC14-E75D3F26BDE9}"/>
              </a:ext>
            </a:extLst>
          </p:cNvPr>
          <p:cNvSpPr/>
          <p:nvPr userDrawn="1"/>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Autofit/>
          </a:bodyPr>
          <a:lstStyle>
            <a:lvl1pPr>
              <a:lnSpc>
                <a:spcPct val="110000"/>
              </a:lnSpc>
              <a:defRPr sz="54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3657600" y="502920"/>
            <a:ext cx="7644384" cy="1280160"/>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54463947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userDrawn="1"/>
        </p:nvSpPr>
        <p:spPr>
          <a:xfrm>
            <a:off x="-7226" y="0"/>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userDrawn="1"/>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userDrawn="1"/>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userDrawn="1"/>
        </p:nvSpPr>
        <p:spPr>
          <a:xfrm rot="10800000">
            <a:off x="-2" y="-5047"/>
            <a:ext cx="12203070"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userDrawn="1"/>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Autofit/>
          </a:bodyPr>
          <a:lstStyle>
            <a:lvl1pP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603504"/>
            <a:ext cx="10177272" cy="1078992"/>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5528523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D489E1-B51A-89C5-45F9-B413F211D55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12E0C6-4104-C3CF-0AC9-B02B04093AEC}"/>
              </a:ext>
            </a:extLst>
          </p:cNvPr>
          <p:cNvSpPr/>
          <p:nvPr userDrawn="1"/>
        </p:nvSpPr>
        <p:spPr>
          <a:xfrm flipH="1">
            <a:off x="-7" y="2286000"/>
            <a:ext cx="12192006" cy="4571571"/>
          </a:xfrm>
          <a:prstGeom prst="rect">
            <a:avLst/>
          </a:prstGeom>
          <a:gradFill>
            <a:gsLst>
              <a:gs pos="8000">
                <a:srgbClr val="D861D4"/>
              </a:gs>
              <a:gs pos="100000">
                <a:srgbClr val="DA002F">
                  <a:alpha val="7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ED8E2E-5EF9-EDB3-196D-C11369CBD457}"/>
              </a:ext>
            </a:extLst>
          </p:cNvPr>
          <p:cNvSpPr/>
          <p:nvPr userDrawn="1"/>
        </p:nvSpPr>
        <p:spPr>
          <a:xfrm rot="5400000" flipH="1">
            <a:off x="3809997" y="-1524004"/>
            <a:ext cx="4572000" cy="12192005"/>
          </a:xfrm>
          <a:prstGeom prst="rect">
            <a:avLst/>
          </a:prstGeom>
          <a:gradFill>
            <a:gsLst>
              <a:gs pos="0">
                <a:srgbClr val="FE4A00">
                  <a:alpha val="45000"/>
                </a:srgbClr>
              </a:gs>
              <a:gs pos="99000">
                <a:srgbClr val="9B3597">
                  <a:alpha val="8300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416088-729A-E0F1-ACD1-1B9C550FBF2F}"/>
              </a:ext>
            </a:extLst>
          </p:cNvPr>
          <p:cNvSpPr/>
          <p:nvPr userDrawn="1"/>
        </p:nvSpPr>
        <p:spPr>
          <a:xfrm rot="10800000" flipH="1">
            <a:off x="1" y="2286000"/>
            <a:ext cx="4051344" cy="4571571"/>
          </a:xfrm>
          <a:prstGeom prst="rect">
            <a:avLst/>
          </a:prstGeom>
          <a:gradFill>
            <a:gsLst>
              <a:gs pos="0">
                <a:srgbClr val="DA002F">
                  <a:alpha val="0"/>
                </a:srgbClr>
              </a:gs>
              <a:gs pos="84000">
                <a:srgbClr val="FF907A">
                  <a:alpha val="32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103E43B-4588-ACF5-79CA-D83A05D9E2F6}"/>
              </a:ext>
            </a:extLst>
          </p:cNvPr>
          <p:cNvSpPr/>
          <p:nvPr userDrawn="1"/>
        </p:nvSpPr>
        <p:spPr>
          <a:xfrm rot="12508972">
            <a:off x="1159677" y="126244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rgbClr val="FF907A">
                  <a:alpha val="0"/>
                </a:srgbClr>
              </a:gs>
              <a:gs pos="85000">
                <a:srgbClr val="FFBCAF">
                  <a:alpha val="2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654296" y="2880360"/>
            <a:ext cx="6757416" cy="3319272"/>
          </a:xfrm>
        </p:spPr>
        <p:txBody>
          <a:bodyPr anchor="t">
            <a:noAutofit/>
          </a:bodyPr>
          <a:lstStyle>
            <a:lvl1pPr algn="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1033272" y="365760"/>
            <a:ext cx="10387584" cy="1545336"/>
          </a:xfrm>
        </p:spPr>
        <p:txBody>
          <a:bodyPr anchor="ctr">
            <a:normAutofit/>
          </a:bodyPr>
          <a:lstStyle>
            <a:lvl1pPr marL="0" indent="0" algn="r">
              <a:buNone/>
              <a:defRPr sz="1800" cap="all" spc="400" baseline="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20" name="Date Placeholder 19">
            <a:extLst>
              <a:ext uri="{FF2B5EF4-FFF2-40B4-BE49-F238E27FC236}">
                <a16:creationId xmlns:a16="http://schemas.microsoft.com/office/drawing/2014/main" id="{3E4E9DB5-BACC-9EF0-0A1A-513EEEF3F85D}"/>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21" name="Footer Placeholder 20">
            <a:extLst>
              <a:ext uri="{FF2B5EF4-FFF2-40B4-BE49-F238E27FC236}">
                <a16:creationId xmlns:a16="http://schemas.microsoft.com/office/drawing/2014/main" id="{C69F26B0-9989-CD3A-38C7-506F21D70B28}"/>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22" name="Slide Number Placeholder 21">
            <a:extLst>
              <a:ext uri="{FF2B5EF4-FFF2-40B4-BE49-F238E27FC236}">
                <a16:creationId xmlns:a16="http://schemas.microsoft.com/office/drawing/2014/main" id="{547E32DD-6E73-2CAF-FAB4-CB69E6C8048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3774753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3F0EC4-4DAF-C791-9F54-D0F8E39142E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A5CB81-EBBA-9BC3-FF7E-02BB58023521}"/>
              </a:ext>
            </a:extLst>
          </p:cNvPr>
          <p:cNvSpPr/>
          <p:nvPr userDrawn="1"/>
        </p:nvSpPr>
        <p:spPr>
          <a:xfrm flipH="1">
            <a:off x="8123858"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E18D0D-B249-A54F-E213-301E1288A18C}"/>
              </a:ext>
            </a:extLst>
          </p:cNvPr>
          <p:cNvSpPr/>
          <p:nvPr userDrawn="1"/>
        </p:nvSpPr>
        <p:spPr>
          <a:xfrm flipH="1">
            <a:off x="8123767"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A9D94D8-9902-46E1-4DF8-0563CED39ACF}"/>
              </a:ext>
            </a:extLst>
          </p:cNvPr>
          <p:cNvSpPr/>
          <p:nvPr userDrawn="1"/>
        </p:nvSpPr>
        <p:spPr>
          <a:xfrm rot="16200000" flipH="1">
            <a:off x="7905605"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6F6C1AC-FF79-111F-1ED3-9CC4FF9BE2D6}"/>
              </a:ext>
            </a:extLst>
          </p:cNvPr>
          <p:cNvSpPr/>
          <p:nvPr userDrawn="1"/>
        </p:nvSpPr>
        <p:spPr>
          <a:xfrm rot="10800000">
            <a:off x="6983058"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19" y="2732690"/>
            <a:ext cx="6382512" cy="3412078"/>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448056"/>
            <a:ext cx="6574536"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bg1"/>
                </a:solidFill>
              </a:defRPr>
            </a:lvl1pPr>
          </a:lstStyle>
          <a:p>
            <a:fld id="{D13647E4-A40C-47B0-8F60-493CEFCF7B87}" type="datetime2">
              <a:rPr lang="en-US" smtClean="0"/>
              <a:pPr/>
              <a:t>Thursday, September 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8088446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userDrawn="1"/>
        </p:nvSpPr>
        <p:spPr>
          <a:xfrm flipH="1" flipV="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userDrawn="1"/>
        </p:nvSpPr>
        <p:spPr>
          <a:xfrm flipV="1">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userDrawn="1"/>
        </p:nvSpPr>
        <p:spPr>
          <a:xfrm rot="10800000" flipH="1" flipV="1">
            <a:off x="7226" y="-5045"/>
            <a:ext cx="12203060" cy="6863044"/>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userDrawn="1"/>
        </p:nvSpPr>
        <p:spPr>
          <a:xfrm rot="16200000" flipH="1" flipV="1">
            <a:off x="3720946" y="-3713197"/>
            <a:ext cx="4549803" cy="12020592"/>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userDrawn="1"/>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D55CA38-7F60-D664-4EC0-C54B60C02BCF}"/>
              </a:ext>
            </a:extLst>
          </p:cNvPr>
          <p:cNvSpPr/>
          <p:nvPr userDrawn="1"/>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anchor="b">
            <a:normAutofit/>
          </a:bodyPr>
          <a:lstStyle>
            <a:lvl1pPr algn="l">
              <a:lnSpc>
                <a:spcPct val="110000"/>
              </a:lnSpc>
              <a:defRPr sz="5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65490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E224F4E-72E0-DBAC-5301-7583E30188A2}"/>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BCE8C1A-DF0A-EB1C-1486-88CB94B27101}"/>
              </a:ext>
            </a:extLst>
          </p:cNvPr>
          <p:cNvSpPr/>
          <p:nvPr userDrawn="1"/>
        </p:nvSpPr>
        <p:spPr>
          <a:xfrm flipH="1">
            <a:off x="-2" y="0"/>
            <a:ext cx="6057902" cy="6858000"/>
          </a:xfrm>
          <a:prstGeom prst="rect">
            <a:avLst/>
          </a:prstGeom>
          <a:gradFill>
            <a:gsLst>
              <a:gs pos="12000">
                <a:srgbClr val="FF907A"/>
              </a:gs>
              <a:gs pos="98000">
                <a:srgbClr val="DA002F">
                  <a:alpha val="89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D7EE67C-2C8A-DAC9-C367-821AC2843131}"/>
              </a:ext>
            </a:extLst>
          </p:cNvPr>
          <p:cNvSpPr/>
          <p:nvPr userDrawn="1"/>
        </p:nvSpPr>
        <p:spPr>
          <a:xfrm flipH="1">
            <a:off x="0" y="17416"/>
            <a:ext cx="4076700" cy="6840156"/>
          </a:xfrm>
          <a:prstGeom prst="rect">
            <a:avLst/>
          </a:prstGeom>
          <a:gradFill>
            <a:gsLst>
              <a:gs pos="0">
                <a:srgbClr val="FE4A00">
                  <a:alpha val="0"/>
                </a:srgbClr>
              </a:gs>
              <a:gs pos="100000">
                <a:srgbClr val="92248E">
                  <a:alpha val="74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DC8B235-7780-FD69-7D55-BDC704093266}"/>
              </a:ext>
            </a:extLst>
          </p:cNvPr>
          <p:cNvSpPr/>
          <p:nvPr userDrawn="1"/>
        </p:nvSpPr>
        <p:spPr>
          <a:xfrm rot="16200000">
            <a:off x="545122" y="739137"/>
            <a:ext cx="5005754" cy="5005754"/>
          </a:xfrm>
          <a:prstGeom prst="ellipse">
            <a:avLst/>
          </a:prstGeom>
          <a:gradFill>
            <a:gsLst>
              <a:gs pos="31000">
                <a:srgbClr val="FF907A">
                  <a:alpha val="0"/>
                </a:srgbClr>
              </a:gs>
              <a:gs pos="85000">
                <a:srgbClr val="FF907A">
                  <a:alpha val="21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AC9699-F6E5-C8ED-49AC-2FD214336A94}"/>
              </a:ext>
            </a:extLst>
          </p:cNvPr>
          <p:cNvSpPr/>
          <p:nvPr userDrawn="1"/>
        </p:nvSpPr>
        <p:spPr>
          <a:xfrm rot="16200000" flipH="1">
            <a:off x="1887293" y="-1884606"/>
            <a:ext cx="2286428" cy="6054785"/>
          </a:xfrm>
          <a:prstGeom prst="rect">
            <a:avLst/>
          </a:prstGeom>
          <a:gradFill>
            <a:gsLst>
              <a:gs pos="0">
                <a:srgbClr val="FE4A00">
                  <a:alpha val="0"/>
                </a:srgbClr>
              </a:gs>
              <a:gs pos="99000">
                <a:srgbClr val="FA0036">
                  <a:alpha val="37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903720" y="2834640"/>
            <a:ext cx="4709160" cy="3273552"/>
          </a:xfrm>
        </p:spPr>
        <p:txBody>
          <a:bodyPr anchor="b">
            <a:noAutofit/>
          </a:bodyPr>
          <a:lstStyle>
            <a:lvl1pPr>
              <a:lnSpc>
                <a:spcPct val="110000"/>
              </a:lnSpc>
              <a:defRPr sz="40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903720" y="356616"/>
            <a:ext cx="4709160" cy="1563624"/>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1139832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C3F24-FA13-EC61-689C-8551860FA62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2CD395D-342F-F57A-9D79-5E9AD61E4631}"/>
              </a:ext>
            </a:extLst>
          </p:cNvPr>
          <p:cNvSpPr/>
          <p:nvPr userDrawn="1"/>
        </p:nvSpPr>
        <p:spPr>
          <a:xfrm flipH="1">
            <a:off x="-2"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6BA1E-908A-89C2-E2A9-8742B659189C}"/>
              </a:ext>
            </a:extLst>
          </p:cNvPr>
          <p:cNvSpPr/>
          <p:nvPr userDrawn="1"/>
        </p:nvSpPr>
        <p:spPr>
          <a:xfrm flipH="1">
            <a:off x="-2210"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C141466-94AD-631F-FBBE-ECA1B14A7E09}"/>
              </a:ext>
            </a:extLst>
          </p:cNvPr>
          <p:cNvSpPr/>
          <p:nvPr userDrawn="1"/>
        </p:nvSpPr>
        <p:spPr>
          <a:xfrm rot="16200000" flipH="1">
            <a:off x="-220372"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95D02C1-8C83-AB13-81FE-178B3E068EC3}"/>
              </a:ext>
            </a:extLst>
          </p:cNvPr>
          <p:cNvSpPr/>
          <p:nvPr userDrawn="1"/>
        </p:nvSpPr>
        <p:spPr>
          <a:xfrm rot="10800000">
            <a:off x="-1142919"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837176" y="3419856"/>
            <a:ext cx="6574536" cy="2724912"/>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837176" y="448056"/>
            <a:ext cx="6784848"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2672951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735CD2-2790-A02E-C1A3-EB251A110779}"/>
              </a:ext>
            </a:extLst>
          </p:cNvPr>
          <p:cNvSpPr/>
          <p:nvPr userDrawn="1"/>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7BCFA5-D41F-08E8-0C59-3B6D1AE8FC85}"/>
              </a:ext>
            </a:extLst>
          </p:cNvPr>
          <p:cNvSpPr/>
          <p:nvPr userDrawn="1"/>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833A7D-2BA4-F824-376C-8607C290E93B}"/>
              </a:ext>
            </a:extLst>
          </p:cNvPr>
          <p:cNvSpPr/>
          <p:nvPr userDrawn="1"/>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CFC381E-3DA3-22D7-F3CB-6FF3B17D6865}"/>
              </a:ext>
            </a:extLst>
          </p:cNvPr>
          <p:cNvSpPr/>
          <p:nvPr userDrawn="1"/>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Autofit/>
          </a:bodyPr>
          <a:lstStyle>
            <a:lvl1pPr algn="ctr">
              <a:lnSpc>
                <a:spcPct val="110000"/>
              </a:lnSpc>
              <a:defRPr sz="40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859536"/>
            <a:ext cx="4517136" cy="5111496"/>
          </a:xfrm>
        </p:spPr>
        <p:txBody>
          <a:bodyPr vert="horz" lIns="91440" tIns="45720" rIns="91440" bIns="45720" rtlCol="0" anchor="ctr">
            <a:normAutofit/>
          </a:bodyPr>
          <a:lstStyle>
            <a:lvl1pPr marL="438912" indent="-347472">
              <a:lnSpc>
                <a:spcPct val="130000"/>
              </a:lnSpc>
              <a:spcBef>
                <a:spcPts val="1000"/>
              </a:spcBef>
              <a:buFont typeface="+mj-lt"/>
              <a:buAutoNum type="arabicPeriod"/>
              <a:defRPr lang="en-US" b="0" cap="none" spc="0" baseline="0" dirty="0"/>
            </a:lvl1pPr>
            <a:lvl2pPr marL="438912" indent="-347472">
              <a:lnSpc>
                <a:spcPct val="130000"/>
              </a:lnSpc>
              <a:spcBef>
                <a:spcPts val="1000"/>
              </a:spcBef>
              <a:buFont typeface="+mj-lt"/>
              <a:buAutoNum type="arabicPeriod"/>
              <a:defRPr lang="en-US" b="1" cap="all" spc="400" baseline="0" dirty="0"/>
            </a:lvl2pPr>
            <a:lvl3pPr marL="438912" indent="-347472">
              <a:lnSpc>
                <a:spcPct val="130000"/>
              </a:lnSpc>
              <a:spcBef>
                <a:spcPts val="1000"/>
              </a:spcBef>
              <a:buFont typeface="+mj-lt"/>
              <a:buAutoNum type="arabicPeriod"/>
              <a:defRPr lang="en-US" b="1" cap="all" spc="400" baseline="0" dirty="0"/>
            </a:lvl3pPr>
            <a:lvl4pPr marL="438912" indent="-347472">
              <a:lnSpc>
                <a:spcPct val="130000"/>
              </a:lnSpc>
              <a:spcBef>
                <a:spcPts val="1000"/>
              </a:spcBef>
              <a:buFont typeface="+mj-lt"/>
              <a:buAutoNum type="arabicPeriod"/>
              <a:defRPr lang="en-US" b="1" cap="all" spc="400" baseline="0" dirty="0"/>
            </a:lvl4pPr>
            <a:lvl5pPr marL="438912" indent="-347472">
              <a:lnSpc>
                <a:spcPct val="130000"/>
              </a:lnSpc>
              <a:spcBef>
                <a:spcPts val="1000"/>
              </a:spcBef>
              <a:buFont typeface="+mj-lt"/>
              <a:buAutoNum type="arabicPeriod"/>
              <a:defRPr lang="en-US" b="1" cap="all" spc="400" baseline="0" dirty="0"/>
            </a:lvl5pPr>
          </a:lstStyle>
          <a:p>
            <a:pPr lvl="0"/>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1678116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BAC0C0-E743-8B95-808A-1EAC42B53209}"/>
              </a:ext>
            </a:extLst>
          </p:cNvPr>
          <p:cNvSpPr/>
          <p:nvPr userDrawn="1"/>
        </p:nvSpPr>
        <p:spPr>
          <a:xfrm rot="10800000" flipH="1">
            <a:off x="-18290" y="0"/>
            <a:ext cx="6102992" cy="6864154"/>
          </a:xfrm>
          <a:prstGeom prst="rect">
            <a:avLst/>
          </a:prstGeom>
          <a:gradFill>
            <a:gsLst>
              <a:gs pos="8000">
                <a:srgbClr val="FF907A"/>
              </a:gs>
              <a:gs pos="100000">
                <a:srgbClr val="FF6C4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47F86678-25CB-9688-957E-8CA1369A9F6E}"/>
              </a:ext>
            </a:extLst>
          </p:cNvPr>
          <p:cNvSpPr/>
          <p:nvPr userDrawn="1"/>
        </p:nvSpPr>
        <p:spPr>
          <a:xfrm rot="10800000" flipH="1">
            <a:off x="-29590" y="3"/>
            <a:ext cx="6123434" cy="6857997"/>
          </a:xfrm>
          <a:prstGeom prst="rect">
            <a:avLst/>
          </a:prstGeom>
          <a:gradFill>
            <a:gsLst>
              <a:gs pos="21000">
                <a:srgbClr val="FF0137">
                  <a:alpha val="0"/>
                </a:srgbClr>
              </a:gs>
              <a:gs pos="100000">
                <a:srgbClr val="92248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EF7502D-281D-1249-11F8-7B3190835565}"/>
              </a:ext>
            </a:extLst>
          </p:cNvPr>
          <p:cNvSpPr/>
          <p:nvPr userDrawn="1"/>
        </p:nvSpPr>
        <p:spPr>
          <a:xfrm rot="16200000" flipH="1">
            <a:off x="-152402" y="609602"/>
            <a:ext cx="6858005" cy="5638801"/>
          </a:xfrm>
          <a:prstGeom prst="rect">
            <a:avLst/>
          </a:prstGeom>
          <a:gradFill>
            <a:gsLst>
              <a:gs pos="0">
                <a:srgbClr val="FF8853">
                  <a:alpha val="0"/>
                </a:srgbClr>
              </a:gs>
              <a:gs pos="100000">
                <a:srgbClr val="92248E">
                  <a:alpha val="50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AD2B1AA4-7D38-274F-1DDE-17BE356E9C92}"/>
              </a:ext>
            </a:extLst>
          </p:cNvPr>
          <p:cNvSpPr/>
          <p:nvPr userDrawn="1"/>
        </p:nvSpPr>
        <p:spPr>
          <a:xfrm rot="10800000" flipH="1">
            <a:off x="-4" y="4572000"/>
            <a:ext cx="6096003" cy="2286002"/>
          </a:xfrm>
          <a:prstGeom prst="rect">
            <a:avLst/>
          </a:prstGeom>
          <a:gradFill>
            <a:gsLst>
              <a:gs pos="0">
                <a:srgbClr val="FF8853">
                  <a:alpha val="0"/>
                </a:srgbClr>
              </a:gs>
              <a:gs pos="100000">
                <a:srgbClr val="E20030">
                  <a:alpha val="26667"/>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a:extLst>
              <a:ext uri="{FF2B5EF4-FFF2-40B4-BE49-F238E27FC236}">
                <a16:creationId xmlns:a16="http://schemas.microsoft.com/office/drawing/2014/main" id="{73BF3F7A-648F-D0EF-7F78-291994136587}"/>
              </a:ext>
            </a:extLst>
          </p:cNvPr>
          <p:cNvSpPr/>
          <p:nvPr userDrawn="1"/>
        </p:nvSpPr>
        <p:spPr>
          <a:xfrm rot="15104535">
            <a:off x="727756" y="1202399"/>
            <a:ext cx="4640488" cy="4640488"/>
          </a:xfrm>
          <a:prstGeom prst="ellipse">
            <a:avLst/>
          </a:prstGeom>
          <a:gradFill>
            <a:gsLst>
              <a:gs pos="53000">
                <a:srgbClr val="FFC5BD">
                  <a:alpha val="0"/>
                </a:srgbClr>
              </a:gs>
              <a:gs pos="100000">
                <a:srgbClr val="FFC5BD">
                  <a:alpha val="14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31520" y="1631115"/>
            <a:ext cx="3685032" cy="3621024"/>
          </a:xfrm>
        </p:spPr>
        <p:txBody>
          <a:bodyPr anchor="ctr">
            <a:noAutofit/>
          </a:bodyPr>
          <a:lstStyle>
            <a:lvl1pPr algn="ctr">
              <a:lnSpc>
                <a:spcPct val="110000"/>
              </a:lnSpc>
              <a:defRPr sz="44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47020" y="859536"/>
            <a:ext cx="5447572" cy="5111496"/>
          </a:xfrm>
        </p:spPr>
        <p:txBody>
          <a:bodyPr vert="horz" lIns="91440" tIns="45720" rIns="91440" bIns="45720" rtlCol="0" anchor="ctr">
            <a:normAutofit/>
          </a:bodyPr>
          <a:lstStyle>
            <a:lvl1pPr>
              <a:defRPr lang="en-US" sz="2000" b="0" cap="none" spc="0" baseline="0" dirty="0"/>
            </a:lvl1pPr>
            <a:lvl2pPr>
              <a:defRPr lang="en-US" b="1" cap="all" spc="400" baseline="0" dirty="0"/>
            </a:lvl2pPr>
            <a:lvl3pPr>
              <a:defRPr lang="en-US" b="1" cap="all" spc="400" baseline="0" dirty="0"/>
            </a:lvl3pPr>
            <a:lvl4pPr>
              <a:defRPr lang="en-US" b="1" cap="all" spc="400" baseline="0" dirty="0"/>
            </a:lvl4pPr>
            <a:lvl5pPr>
              <a:defRPr lang="en-US" b="1" cap="all" spc="400" baseline="0" dirty="0"/>
            </a:lvl5pPr>
          </a:lstStyle>
          <a:p>
            <a:pPr marL="438912" lvl="0" indent="-347472">
              <a:lnSpc>
                <a:spcPct val="130000"/>
              </a:lnSpc>
              <a:buFont typeface="+mj-lt"/>
              <a:buAutoNum type="arabicPeriod"/>
            </a:pPr>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2B9EAE32-192C-3D69-EEB0-472614B77B76}"/>
              </a:ext>
            </a:extLst>
          </p:cNvPr>
          <p:cNvSpPr/>
          <p:nvPr userDrawn="1"/>
        </p:nvSpPr>
        <p:spPr>
          <a:xfrm>
            <a:off x="5239513" y="-6155"/>
            <a:ext cx="870204" cy="687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328075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468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FF51FB-63DF-438D-A9D8-EA0923CBCD7C}"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282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F79EBA-019D-E771-8953-67B53160FDF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B2ED983-6540-4D18-B2AD-78EE37F70731}"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97833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10838800" cy="96012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7502" y="1664208"/>
            <a:ext cx="10838801" cy="4268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1776B9-DD45-4D27-87E7-49F0BD5F97B1}"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031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8606AF-234E-F01C-E350-3E326E5ABE30}"/>
              </a:ext>
            </a:extLst>
          </p:cNvPr>
          <p:cNvSpPr/>
          <p:nvPr userDrawn="1"/>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FE6AE3A-A1C7-E9CA-615A-87942C8FD35D}"/>
              </a:ext>
            </a:extLst>
          </p:cNvPr>
          <p:cNvSpPr/>
          <p:nvPr userDrawn="1"/>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C082EBC-AF50-5C78-B731-0C4380660AF5}"/>
              </a:ext>
            </a:extLst>
          </p:cNvPr>
          <p:cNvSpPr/>
          <p:nvPr userDrawn="1"/>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B1776B9-DD45-4D27-87E7-49F0BD5F97B1}"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609446" y="710030"/>
            <a:ext cx="1612084" cy="365760"/>
          </a:xfr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6893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Content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55E11-D652-0E46-BCE3-F218635E04B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8D6F9C-5A28-E225-9021-5930BE64E6C9}"/>
              </a:ext>
            </a:extLst>
          </p:cNvPr>
          <p:cNvSpPr/>
          <p:nvPr userDrawn="1"/>
        </p:nvSpPr>
        <p:spPr>
          <a:xfrm>
            <a:off x="-11208" y="5257371"/>
            <a:ext cx="12203208" cy="1600629"/>
          </a:xfrm>
          <a:prstGeom prst="rect">
            <a:avLst/>
          </a:prstGeom>
          <a:gradFill>
            <a:gsLst>
              <a:gs pos="0">
                <a:srgbClr val="DA002F">
                  <a:alpha val="82353"/>
                </a:srgbClr>
              </a:gs>
              <a:gs pos="100000">
                <a:srgbClr val="FF826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003E8D-1BB8-6625-A6EF-EB6087366721}"/>
              </a:ext>
            </a:extLst>
          </p:cNvPr>
          <p:cNvSpPr/>
          <p:nvPr userDrawn="1"/>
        </p:nvSpPr>
        <p:spPr>
          <a:xfrm>
            <a:off x="0" y="5260996"/>
            <a:ext cx="7751481" cy="1597004"/>
          </a:xfrm>
          <a:prstGeom prst="rect">
            <a:avLst/>
          </a:prstGeom>
          <a:gradFill>
            <a:gsLst>
              <a:gs pos="0">
                <a:srgbClr val="D861D4">
                  <a:alpha val="57647"/>
                </a:srgbClr>
              </a:gs>
              <a:gs pos="99000">
                <a:srgbClr val="DA002F">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51B1A1-48B2-CA05-F24B-A2DE36F583AC}"/>
              </a:ext>
            </a:extLst>
          </p:cNvPr>
          <p:cNvSpPr/>
          <p:nvPr userDrawn="1"/>
        </p:nvSpPr>
        <p:spPr>
          <a:xfrm>
            <a:off x="4073879" y="5258819"/>
            <a:ext cx="8129329" cy="1153673"/>
          </a:xfrm>
          <a:prstGeom prst="rect">
            <a:avLst/>
          </a:prstGeom>
          <a:gradFill>
            <a:gsLst>
              <a:gs pos="0">
                <a:srgbClr val="D861D4">
                  <a:alpha val="0"/>
                </a:srgbClr>
              </a:gs>
              <a:gs pos="99000">
                <a:srgbClr val="A6025C">
                  <a:alpha val="47843"/>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5605272"/>
            <a:ext cx="10607040" cy="82296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548640"/>
            <a:ext cx="10607040" cy="429768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43C0ACC-E8B0-1C9D-8B48-3680DCD6574D}"/>
              </a:ext>
            </a:extLst>
          </p:cNvPr>
          <p:cNvSpPr>
            <a:spLocks noGrp="1"/>
          </p:cNvSpPr>
          <p:nvPr>
            <p:ph type="dt" sz="half" idx="10"/>
          </p:nvPr>
        </p:nvSpPr>
        <p:spPr/>
        <p:txBody>
          <a:bodyPr/>
          <a:lstStyle/>
          <a:p>
            <a:fld id="{D13647E4-A40C-47B0-8F60-493CEFCF7B87}" type="datetime2">
              <a:rPr lang="en-US" smtClean="0"/>
              <a:pPr/>
              <a:t>Thursday, September 4, 2025</a:t>
            </a:fld>
            <a:endParaRPr lang="en-US" dirty="0"/>
          </a:p>
        </p:txBody>
      </p:sp>
      <p:sp>
        <p:nvSpPr>
          <p:cNvPr id="12" name="Footer Placeholder 11">
            <a:extLst>
              <a:ext uri="{FF2B5EF4-FFF2-40B4-BE49-F238E27FC236}">
                <a16:creationId xmlns:a16="http://schemas.microsoft.com/office/drawing/2014/main" id="{A9B77E30-3C8A-53D6-B8B0-6F77EFAC521C}"/>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CAF298F-05FA-E195-5EDD-D5082F0779A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50714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4EE65DB-DCE4-4CC8-8970-B5FB90995013}"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96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807D66C-11B9-8199-5D03-65887C199034}"/>
              </a:ext>
            </a:extLst>
          </p:cNvPr>
          <p:cNvSpPr/>
          <p:nvPr userDrawn="1"/>
        </p:nvSpPr>
        <p:spPr>
          <a:xfrm rot="10800000" flipH="1">
            <a:off x="0" y="-3"/>
            <a:ext cx="12191999" cy="6857998"/>
          </a:xfrm>
          <a:prstGeom prst="rect">
            <a:avLst/>
          </a:prstGeom>
          <a:gradFill>
            <a:gsLst>
              <a:gs pos="0">
                <a:srgbClr val="FE4A00">
                  <a:alpha val="89804"/>
                </a:srgbClr>
              </a:gs>
              <a:gs pos="100000">
                <a:srgbClr val="9325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A0EB86-DB1D-74CA-061A-D78E6AFAD367}"/>
              </a:ext>
            </a:extLst>
          </p:cNvPr>
          <p:cNvSpPr/>
          <p:nvPr userDrawn="1"/>
        </p:nvSpPr>
        <p:spPr>
          <a:xfrm>
            <a:off x="547690" y="15276"/>
            <a:ext cx="11659830" cy="6858000"/>
          </a:xfrm>
          <a:prstGeom prst="rect">
            <a:avLst/>
          </a:prstGeom>
          <a:gradFill>
            <a:gsLst>
              <a:gs pos="0">
                <a:srgbClr val="FF411C">
                  <a:alpha val="20000"/>
                </a:srgbClr>
              </a:gs>
              <a:gs pos="100000">
                <a:srgbClr val="92248E">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9FC0B9E-F40D-18FB-66EF-DC7550CB28E8}"/>
              </a:ext>
            </a:extLst>
          </p:cNvPr>
          <p:cNvSpPr/>
          <p:nvPr userDrawn="1"/>
        </p:nvSpPr>
        <p:spPr>
          <a:xfrm rot="10800000" flipH="1">
            <a:off x="4038601" y="20849"/>
            <a:ext cx="8153399" cy="6837143"/>
          </a:xfrm>
          <a:prstGeom prst="rect">
            <a:avLst/>
          </a:prstGeom>
          <a:gradFill>
            <a:gsLst>
              <a:gs pos="0">
                <a:srgbClr val="FF5076">
                  <a:alpha val="95686"/>
                </a:srgbClr>
              </a:gs>
              <a:gs pos="99000">
                <a:srgbClr val="DA002F">
                  <a:alpha val="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6F36D8C-4BC8-3F58-D8FC-9F94A0AC219B}"/>
              </a:ext>
            </a:extLst>
          </p:cNvPr>
          <p:cNvSpPr/>
          <p:nvPr userDrawn="1"/>
        </p:nvSpPr>
        <p:spPr>
          <a:xfrm rot="13988591">
            <a:off x="1203805" y="819638"/>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FF907A">
                  <a:alpha val="0"/>
                </a:srgbClr>
              </a:gs>
              <a:gs pos="85000">
                <a:srgbClr val="FFBCAF">
                  <a:alpha val="15686"/>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9346D77F-F1B3-B6C0-81A5-AEBB0AC9F76A}"/>
              </a:ext>
            </a:extLst>
          </p:cNvPr>
          <p:cNvSpPr/>
          <p:nvPr userDrawn="1"/>
        </p:nvSpPr>
        <p:spPr>
          <a:xfrm rot="10800000" flipH="1">
            <a:off x="9143" y="23817"/>
            <a:ext cx="12173711" cy="4580109"/>
          </a:xfrm>
          <a:prstGeom prst="rect">
            <a:avLst/>
          </a:prstGeom>
          <a:gradFill>
            <a:gsLst>
              <a:gs pos="0">
                <a:srgbClr val="A3299D">
                  <a:alpha val="69804"/>
                </a:srgbClr>
              </a:gs>
              <a:gs pos="99000">
                <a:srgbClr val="FF7943">
                  <a:alpha val="26667"/>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4577CC-4600-FB3A-512C-CD2CD501264C}"/>
              </a:ext>
            </a:extLst>
          </p:cNvPr>
          <p:cNvSpPr/>
          <p:nvPr userDrawn="1"/>
        </p:nvSpPr>
        <p:spPr>
          <a:xfrm flipH="1">
            <a:off x="4076699" y="-8"/>
            <a:ext cx="8097013" cy="6858000"/>
          </a:xfrm>
          <a:prstGeom prst="rect">
            <a:avLst/>
          </a:prstGeom>
          <a:gradFill>
            <a:gsLst>
              <a:gs pos="0">
                <a:srgbClr val="FF7037">
                  <a:alpha val="38824"/>
                </a:srgbClr>
              </a:gs>
              <a:gs pos="44000">
                <a:srgbClr val="FF9265">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17136" y="996696"/>
            <a:ext cx="7004304" cy="3063240"/>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17136" y="5010912"/>
            <a:ext cx="6812280" cy="142646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632666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9C7167C-35C3-4D3C-8211-6EA6B300FB8D}"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39317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939599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033272"/>
            <a:ext cx="4645152" cy="4782312"/>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099048" y="704088"/>
            <a:ext cx="5102352" cy="51023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055607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F597058-21C2-45DA-9492-5D03BBA5EC42}"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7335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Content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934A4A-81A5-850B-28C8-925EC80BCE5B}"/>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E3BB42-9A1D-1DDD-497D-2D2C2FB1D3C2}"/>
              </a:ext>
            </a:extLst>
          </p:cNvPr>
          <p:cNvSpPr/>
          <p:nvPr userDrawn="1"/>
        </p:nvSpPr>
        <p:spPr>
          <a:xfrm flipH="1">
            <a:off x="-2" y="0"/>
            <a:ext cx="5069509" cy="6858000"/>
          </a:xfrm>
          <a:prstGeom prst="rect">
            <a:avLst/>
          </a:prstGeom>
          <a:gradFill>
            <a:gsLst>
              <a:gs pos="2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B0FA1C-6558-AD49-1D1D-2C26FDA869B0}"/>
              </a:ext>
            </a:extLst>
          </p:cNvPr>
          <p:cNvSpPr/>
          <p:nvPr userDrawn="1"/>
        </p:nvSpPr>
        <p:spPr>
          <a:xfrm flipH="1">
            <a:off x="-2212" y="0"/>
            <a:ext cx="5069510"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762C8CA-11D5-1D60-3A3D-EB373EE3C055}"/>
              </a:ext>
            </a:extLst>
          </p:cNvPr>
          <p:cNvSpPr/>
          <p:nvPr userDrawn="1"/>
        </p:nvSpPr>
        <p:spPr>
          <a:xfrm rot="16200000" flipH="1">
            <a:off x="488081" y="1820119"/>
            <a:ext cx="4081390" cy="5020979"/>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8FB21F-E81E-00F4-7A32-F0ECCE58BA07}"/>
              </a:ext>
            </a:extLst>
          </p:cNvPr>
          <p:cNvSpPr/>
          <p:nvPr userDrawn="1"/>
        </p:nvSpPr>
        <p:spPr>
          <a:xfrm rot="12508972">
            <a:off x="-666373" y="1044109"/>
            <a:ext cx="5005754" cy="5005754"/>
          </a:xfrm>
          <a:prstGeom prst="ellipse">
            <a:avLst/>
          </a:prstGeom>
          <a:gradFill>
            <a:gsLst>
              <a:gs pos="31000">
                <a:srgbClr val="FF907A">
                  <a:alpha val="0"/>
                </a:srgbClr>
              </a:gs>
              <a:gs pos="85000">
                <a:srgbClr val="FFBCAF">
                  <a:alpha val="22353"/>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742432" y="704088"/>
            <a:ext cx="585216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50821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337581" y="704088"/>
            <a:ext cx="731520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2F597058-21C2-45DA-9492-5D03BBA5EC42}"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7632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5130D5-1D00-6FEB-7387-74C71F28B40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A28B601-C69C-4646-1A6F-E0B059BD820C}"/>
              </a:ext>
            </a:extLst>
          </p:cNvPr>
          <p:cNvGrpSpPr/>
          <p:nvPr userDrawn="1"/>
        </p:nvGrpSpPr>
        <p:grpSpPr>
          <a:xfrm flipV="1">
            <a:off x="-7158" y="0"/>
            <a:ext cx="4083860" cy="6858003"/>
            <a:chOff x="-7158" y="0"/>
            <a:chExt cx="4083860" cy="6858003"/>
          </a:xfrm>
        </p:grpSpPr>
        <p:sp>
          <p:nvSpPr>
            <p:cNvPr id="14" name="Rectangle 13">
              <a:extLst>
                <a:ext uri="{FF2B5EF4-FFF2-40B4-BE49-F238E27FC236}">
                  <a16:creationId xmlns:a16="http://schemas.microsoft.com/office/drawing/2014/main" id="{AE584A8E-2059-44F3-F2E5-613DD3FA8564}"/>
                </a:ext>
              </a:extLst>
            </p:cNvPr>
            <p:cNvSpPr/>
            <p:nvPr/>
          </p:nvSpPr>
          <p:spPr>
            <a:xfrm rot="16200000" flipH="1">
              <a:off x="-1390266" y="1391032"/>
              <a:ext cx="6858000" cy="4075936"/>
            </a:xfrm>
            <a:prstGeom prst="rect">
              <a:avLst/>
            </a:prstGeom>
            <a:gradFill>
              <a:gsLst>
                <a:gs pos="8000">
                  <a:srgbClr val="FF907A"/>
                </a:gs>
                <a:gs pos="100000">
                  <a:srgbClr val="DA002F">
                    <a:alpha val="94902"/>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2E27A7-5C27-0EEC-280E-F834BEFB5EEB}"/>
                </a:ext>
              </a:extLst>
            </p:cNvPr>
            <p:cNvSpPr/>
            <p:nvPr/>
          </p:nvSpPr>
          <p:spPr>
            <a:xfrm rot="16200000" flipH="1">
              <a:off x="-255190" y="2534033"/>
              <a:ext cx="4572002" cy="4075937"/>
            </a:xfrm>
            <a:prstGeom prst="rect">
              <a:avLst/>
            </a:prstGeom>
            <a:gradFill>
              <a:gsLst>
                <a:gs pos="0">
                  <a:srgbClr val="FF5076">
                    <a:alpha val="0"/>
                  </a:srgbClr>
                </a:gs>
                <a:gs pos="99000">
                  <a:srgbClr val="92248E">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2D14699D-D1A7-C1B8-7A57-495CF5B00927}"/>
              </a:ext>
            </a:extLst>
          </p:cNvPr>
          <p:cNvSpPr/>
          <p:nvPr userDrawn="1"/>
        </p:nvSpPr>
        <p:spPr>
          <a:xfrm>
            <a:off x="-263567" y="1650341"/>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rgbClr val="FFFFFF">
                  <a:alpha val="0"/>
                </a:srgbClr>
              </a:gs>
              <a:gs pos="100000">
                <a:srgbClr val="FF907A">
                  <a:alpha val="22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1793A403-F50E-397D-6C2C-41B158B1C439}"/>
              </a:ext>
            </a:extLst>
          </p:cNvPr>
          <p:cNvSpPr/>
          <p:nvPr userDrawn="1"/>
        </p:nvSpPr>
        <p:spPr>
          <a:xfrm rot="16200000" flipH="1">
            <a:off x="432103" y="3240908"/>
            <a:ext cx="3657602" cy="3576586"/>
          </a:xfrm>
          <a:prstGeom prst="rect">
            <a:avLst/>
          </a:prstGeom>
          <a:gradFill>
            <a:gsLst>
              <a:gs pos="0">
                <a:srgbClr val="FA0036">
                  <a:alpha val="19000"/>
                </a:srgbClr>
              </a:gs>
              <a:gs pos="47000">
                <a:srgbClr val="FF692D">
                  <a:alpha val="0"/>
                </a:srgb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Rectangle 6">
            <a:extLst>
              <a:ext uri="{FF2B5EF4-FFF2-40B4-BE49-F238E27FC236}">
                <a16:creationId xmlns:a16="http://schemas.microsoft.com/office/drawing/2014/main" id="{01CAB743-78F0-89EF-4753-7BB399825939}"/>
              </a:ext>
            </a:extLst>
          </p:cNvPr>
          <p:cNvSpPr/>
          <p:nvPr userDrawn="1"/>
        </p:nvSpPr>
        <p:spPr>
          <a:xfrm>
            <a:off x="3982245" y="0"/>
            <a:ext cx="1875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5133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1F0F950-8312-43D3-9C9E-77C02D7FB419}"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567834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9860F0-0054-C335-5678-BB7068846C6F}"/>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25602F-A3DF-D9F1-7FA9-CEEBDF10CC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717678-57B3-8618-84C9-E78D4FC76A14}"/>
              </a:ext>
            </a:extLst>
          </p:cNvPr>
          <p:cNvSpPr/>
          <p:nvPr userDrawn="1"/>
        </p:nvSpPr>
        <p:spPr>
          <a:xfrm flipH="1">
            <a:off x="4279391" y="6400799"/>
            <a:ext cx="7912605"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75504"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73236"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4989D406-007F-4DD6-80CC-E1B486447D55}" type="datetime2">
              <a:rPr lang="en-US" smtClean="0"/>
              <a:pPr/>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EF865004-0BBF-F9D8-0898-3511BA118B20}"/>
              </a:ext>
            </a:extLst>
          </p:cNvPr>
          <p:cNvSpPr>
            <a:spLocks noGrp="1"/>
          </p:cNvSpPr>
          <p:nvPr>
            <p:ph type="pic" sz="quarter" idx="15"/>
          </p:nvPr>
        </p:nvSpPr>
        <p:spPr>
          <a:xfrm>
            <a:off x="603503" y="603504"/>
            <a:ext cx="366585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118923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358C6A-FFB7-7F91-94AA-423822AA8C38}"/>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F7B507E-31E7-16F8-CF5C-A1250BA873D8}"/>
              </a:ext>
            </a:extLst>
          </p:cNvPr>
          <p:cNvSpPr/>
          <p:nvPr userDrawn="1"/>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CB8E25A-F53A-4F1A-A5AA-D00945D73DB7}"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p:nvPr>
        </p:nvSpPr>
        <p:spPr>
          <a:xfrm>
            <a:off x="8022440" y="603504"/>
            <a:ext cx="35538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65552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935DF9-2435-FB81-8F32-C082D8D852F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D4867C-E693-F85D-C0AF-818505EAC1C5}"/>
              </a:ext>
            </a:extLst>
          </p:cNvPr>
          <p:cNvSpPr/>
          <p:nvPr userDrawn="1"/>
        </p:nvSpPr>
        <p:spPr>
          <a:xfrm flipH="1">
            <a:off x="8121728" y="0"/>
            <a:ext cx="4070268" cy="6858000"/>
          </a:xfrm>
          <a:prstGeom prst="rect">
            <a:avLst/>
          </a:prstGeom>
          <a:gradFill>
            <a:gsLst>
              <a:gs pos="0">
                <a:srgbClr val="FF907A"/>
              </a:gs>
              <a:gs pos="100000">
                <a:srgbClr val="DA002F">
                  <a:alpha val="8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DC73DE-185D-A809-6E79-63FEDFFD990B}"/>
              </a:ext>
            </a:extLst>
          </p:cNvPr>
          <p:cNvSpPr/>
          <p:nvPr userDrawn="1"/>
        </p:nvSpPr>
        <p:spPr>
          <a:xfrm flipH="1">
            <a:off x="8121728" y="-25588"/>
            <a:ext cx="4070269" cy="4597587"/>
          </a:xfrm>
          <a:prstGeom prst="rect">
            <a:avLst/>
          </a:prstGeom>
          <a:gradFill>
            <a:gsLst>
              <a:gs pos="26000">
                <a:srgbClr val="FE4A00">
                  <a:alpha val="0"/>
                </a:srgbClr>
              </a:gs>
              <a:gs pos="100000">
                <a:srgbClr val="DA002F">
                  <a:alpha val="64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3A719B5-9FD6-B6C2-B783-BE5497A6EF09}"/>
              </a:ext>
            </a:extLst>
          </p:cNvPr>
          <p:cNvSpPr/>
          <p:nvPr userDrawn="1"/>
        </p:nvSpPr>
        <p:spPr>
          <a:xfrm rot="5400000" flipH="1">
            <a:off x="6434549" y="1693446"/>
            <a:ext cx="6858001" cy="3471101"/>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7183AA0-7414-7DE5-3010-C2623C3BE735}"/>
              </a:ext>
            </a:extLst>
          </p:cNvPr>
          <p:cNvSpPr/>
          <p:nvPr userDrawn="1"/>
        </p:nvSpPr>
        <p:spPr>
          <a:xfrm rot="12508972">
            <a:off x="6982942" y="1173159"/>
            <a:ext cx="4104515" cy="4894544"/>
          </a:xfrm>
          <a:custGeom>
            <a:avLst/>
            <a:gdLst>
              <a:gd name="connsiteX0" fmla="*/ 3695897 w 4104515"/>
              <a:gd name="connsiteY0" fmla="*/ 4592460 h 4894544"/>
              <a:gd name="connsiteX1" fmla="*/ 2502877 w 4104515"/>
              <a:gd name="connsiteY1" fmla="*/ 4894544 h 4894544"/>
              <a:gd name="connsiteX2" fmla="*/ 0 w 4104515"/>
              <a:gd name="connsiteY2" fmla="*/ 2391667 h 4894544"/>
              <a:gd name="connsiteX3" fmla="*/ 1758598 w 4104515"/>
              <a:gd name="connsiteY3" fmla="*/ 1314 h 4894544"/>
              <a:gd name="connsiteX4" fmla="*/ 1763709 w 4104515"/>
              <a:gd name="connsiteY4" fmla="*/ 0 h 4894544"/>
              <a:gd name="connsiteX5" fmla="*/ 4104515 w 4104515"/>
              <a:gd name="connsiteY5" fmla="*/ 4314305 h 4894544"/>
              <a:gd name="connsiteX6" fmla="*/ 4094939 w 4104515"/>
              <a:gd name="connsiteY6" fmla="*/ 4323009 h 4894544"/>
              <a:gd name="connsiteX7" fmla="*/ 3695897 w 4104515"/>
              <a:gd name="connsiteY7" fmla="*/ 4592460 h 48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4515" h="4894544">
                <a:moveTo>
                  <a:pt x="3695897" y="4592460"/>
                </a:moveTo>
                <a:cubicBezTo>
                  <a:pt x="3341256" y="4785113"/>
                  <a:pt x="2934846" y="4894544"/>
                  <a:pt x="2502877" y="4894544"/>
                </a:cubicBezTo>
                <a:cubicBezTo>
                  <a:pt x="1120576" y="4894544"/>
                  <a:pt x="0" y="3773968"/>
                  <a:pt x="0" y="2391667"/>
                </a:cubicBezTo>
                <a:cubicBezTo>
                  <a:pt x="0" y="1268547"/>
                  <a:pt x="739756" y="318207"/>
                  <a:pt x="1758598" y="1314"/>
                </a:cubicBezTo>
                <a:lnTo>
                  <a:pt x="1763709" y="0"/>
                </a:lnTo>
                <a:lnTo>
                  <a:pt x="4104515" y="4314305"/>
                </a:lnTo>
                <a:lnTo>
                  <a:pt x="4094939" y="4323009"/>
                </a:lnTo>
                <a:cubicBezTo>
                  <a:pt x="3971326" y="4425023"/>
                  <a:pt x="3837753" y="4515399"/>
                  <a:pt x="3695897" y="4592460"/>
                </a:cubicBezTo>
                <a:close/>
              </a:path>
            </a:pathLst>
          </a:custGeom>
          <a:gradFill>
            <a:gsLst>
              <a:gs pos="31000">
                <a:schemeClr val="accent6">
                  <a:alpha val="0"/>
                </a:schemeClr>
              </a:gs>
              <a:gs pos="85000">
                <a:schemeClr val="accent6">
                  <a:lumMod val="60000"/>
                  <a:lumOff val="40000"/>
                  <a:alpha val="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6400800" cy="341985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Thursday, September 4,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5587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72D07-FB95-F16C-6535-C8AEB3ACAFA0}"/>
              </a:ext>
            </a:extLst>
          </p:cNvPr>
          <p:cNvSpPr/>
          <p:nvPr userDrawn="1"/>
        </p:nvSpPr>
        <p:spPr>
          <a:xfrm rot="10800000" flipH="1">
            <a:off x="0" y="6408316"/>
            <a:ext cx="12192000" cy="449256"/>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AA119A-27E9-C86D-0929-AC7B5A35BD16}"/>
              </a:ext>
            </a:extLst>
          </p:cNvPr>
          <p:cNvSpPr/>
          <p:nvPr userDrawn="1"/>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C4F7BF24-7766-4AC9-B77A-480087C23DD5}" type="datetime2">
              <a:rPr lang="en-US" smtClean="0"/>
              <a:pPr/>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p:nvPr>
        </p:nvSpPr>
        <p:spPr>
          <a:xfrm>
            <a:off x="603503" y="603504"/>
            <a:ext cx="31925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40128021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CDB1A6A-A82E-C28C-BC71-E59067A1D47F}"/>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B683A0-4783-F398-8347-7EAF3DEE633C}"/>
              </a:ext>
            </a:extLst>
          </p:cNvPr>
          <p:cNvSpPr/>
          <p:nvPr userDrawn="1"/>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CBA166-2CB7-4057-B29C-09DC99644EA2}"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p:nvPr>
        </p:nvSpPr>
        <p:spPr>
          <a:xfrm>
            <a:off x="8491126" y="603504"/>
            <a:ext cx="308517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5620771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07E25-160D-38D9-0187-6CC52C174FD8}"/>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73ED179-3715-34B2-8655-00DD914CD368}"/>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8FBA7F-5058-33B2-4A7B-EF9D01BF5F1C}"/>
              </a:ext>
            </a:extLst>
          </p:cNvPr>
          <p:cNvSpPr/>
          <p:nvPr userDrawn="1"/>
        </p:nvSpPr>
        <p:spPr>
          <a:xfrm flipH="1">
            <a:off x="6397646" y="6400799"/>
            <a:ext cx="579435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87768"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87768"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8178D38-89D5-9865-D95F-A98395F0E860}"/>
              </a:ext>
            </a:extLst>
          </p:cNvPr>
          <p:cNvSpPr>
            <a:spLocks noGrp="1"/>
          </p:cNvSpPr>
          <p:nvPr>
            <p:ph type="dt" sz="half" idx="15"/>
          </p:nvPr>
        </p:nvSpPr>
        <p:spPr/>
        <p:txBody>
          <a:bodyPr/>
          <a:lstStyle/>
          <a:p>
            <a:fld id="{D13647E4-A40C-47B0-8F60-493CEFCF7B87}" type="datetime2">
              <a:rPr lang="en-US" smtClean="0"/>
              <a:pPr/>
              <a:t>Thursday, September 4, 2025</a:t>
            </a:fld>
            <a:endParaRPr lang="en-US" dirty="0"/>
          </a:p>
        </p:txBody>
      </p:sp>
      <p:sp>
        <p:nvSpPr>
          <p:cNvPr id="9" name="Footer Placeholder 8">
            <a:extLst>
              <a:ext uri="{FF2B5EF4-FFF2-40B4-BE49-F238E27FC236}">
                <a16:creationId xmlns:a16="http://schemas.microsoft.com/office/drawing/2014/main" id="{158B23E9-B0FB-80CD-2482-F6F6EDA2AE0C}"/>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7536A15-BB6F-BE03-5C6F-953277F8EC65}"/>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66E1C8F7-F8B7-11CE-D365-4629F58BC375}"/>
              </a:ext>
            </a:extLst>
          </p:cNvPr>
          <p:cNvSpPr>
            <a:spLocks noGrp="1"/>
          </p:cNvSpPr>
          <p:nvPr>
            <p:ph type="pic" sz="quarter" idx="18"/>
          </p:nvPr>
        </p:nvSpPr>
        <p:spPr>
          <a:xfrm>
            <a:off x="603504" y="603504"/>
            <a:ext cx="5794143"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1118052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EECB3-6D21-F6E4-F21D-F078158585F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E89835B-0D30-1E17-A783-C1A1C601B335}"/>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DDD1F26-1F28-7B15-5B2B-52747D8AF1F6}"/>
              </a:ext>
            </a:extLst>
          </p:cNvPr>
          <p:cNvSpPr/>
          <p:nvPr userDrawn="1"/>
        </p:nvSpPr>
        <p:spPr>
          <a:xfrm flipH="1">
            <a:off x="5907024" y="6406116"/>
            <a:ext cx="628497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5AB0604A-F4CD-5078-40E6-06B85021C9A6}"/>
              </a:ext>
            </a:extLst>
          </p:cNvPr>
          <p:cNvSpPr>
            <a:spLocks noGrp="1"/>
          </p:cNvSpPr>
          <p:nvPr>
            <p:ph type="pic" sz="quarter" idx="15"/>
          </p:nvPr>
        </p:nvSpPr>
        <p:spPr>
          <a:xfrm>
            <a:off x="5907024" y="603504"/>
            <a:ext cx="5669280"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4" name="Date Placeholder 13">
            <a:extLst>
              <a:ext uri="{FF2B5EF4-FFF2-40B4-BE49-F238E27FC236}">
                <a16:creationId xmlns:a16="http://schemas.microsoft.com/office/drawing/2014/main" id="{E1A81F16-A50D-E6B9-94A5-5D332C6EA90A}"/>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5" name="Footer Placeholder 14">
            <a:extLst>
              <a:ext uri="{FF2B5EF4-FFF2-40B4-BE49-F238E27FC236}">
                <a16:creationId xmlns:a16="http://schemas.microsoft.com/office/drawing/2014/main" id="{A44047AF-0E28-B0EA-B237-1BC451E67DE0}"/>
              </a:ext>
            </a:extLst>
          </p:cNvPr>
          <p:cNvSpPr>
            <a:spLocks noGrp="1"/>
          </p:cNvSpPr>
          <p:nvPr>
            <p:ph type="ftr" sz="quarter" idx="17"/>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35A257B2-6FAD-52EB-A460-8F67F1F6C375}"/>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001701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DCA41D-9DCB-DD45-31CF-2ACE1D2C681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21F0C67-B5B9-BA90-0D30-7132F7490891}"/>
              </a:ext>
            </a:extLst>
          </p:cNvPr>
          <p:cNvSpPr/>
          <p:nvPr userDrawn="1"/>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p:nvPr>
        </p:nvSpPr>
        <p:spPr>
          <a:xfrm>
            <a:off x="603504" y="603504"/>
            <a:ext cx="4643816"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315230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9D4CDB-CF7F-55FD-1AAA-2B9CC97A8DFA}"/>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AA8341-3BAF-5D28-E4C9-ECD6E9570B9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08C531-327D-304A-1A59-77D674F9CB28}"/>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66D5AAE1-4E9C-F9D6-E71A-C63443C2C23F}"/>
              </a:ext>
            </a:extLst>
          </p:cNvPr>
          <p:cNvSpPr>
            <a:spLocks noGrp="1"/>
          </p:cNvSpPr>
          <p:nvPr>
            <p:ph type="pic" sz="quarter" idx="15"/>
          </p:nvPr>
        </p:nvSpPr>
        <p:spPr>
          <a:xfrm>
            <a:off x="7062321" y="603504"/>
            <a:ext cx="451398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12" name="Date Placeholder 11">
            <a:extLst>
              <a:ext uri="{FF2B5EF4-FFF2-40B4-BE49-F238E27FC236}">
                <a16:creationId xmlns:a16="http://schemas.microsoft.com/office/drawing/2014/main" id="{DDF81D16-1E38-A820-F747-B80568736494}"/>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3" name="Footer Placeholder 12">
            <a:extLst>
              <a:ext uri="{FF2B5EF4-FFF2-40B4-BE49-F238E27FC236}">
                <a16:creationId xmlns:a16="http://schemas.microsoft.com/office/drawing/2014/main" id="{595F13AB-7710-9466-08C2-BE2FF29E0518}"/>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81B051B9-BDAB-46D2-1F7A-CA9702880A4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563822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CC41A-D8E0-A7DE-B386-41A7DFBD866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6C8369-8B56-FC95-3B30-D31F58AEB76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DBE5234-4311-67E5-FF36-51D9F172A8AF}"/>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BE89CE31-CEE9-CD6F-D010-24F4D96531C6}"/>
              </a:ext>
            </a:extLst>
          </p:cNvPr>
          <p:cNvSpPr>
            <a:spLocks noGrp="1"/>
          </p:cNvSpPr>
          <p:nvPr>
            <p:ph type="pic" sz="quarter" idx="19"/>
          </p:nvPr>
        </p:nvSpPr>
        <p:spPr>
          <a:xfrm>
            <a:off x="7046622" y="959308"/>
            <a:ext cx="4544568" cy="4544568"/>
          </a:xfrm>
          <a:custGeom>
            <a:avLst/>
            <a:gdLst>
              <a:gd name="connsiteX0" fmla="*/ 2272284 w 4544568"/>
              <a:gd name="connsiteY0" fmla="*/ 0 h 4544568"/>
              <a:gd name="connsiteX1" fmla="*/ 4544568 w 4544568"/>
              <a:gd name="connsiteY1" fmla="*/ 2272284 h 4544568"/>
              <a:gd name="connsiteX2" fmla="*/ 2272284 w 4544568"/>
              <a:gd name="connsiteY2" fmla="*/ 4544568 h 4544568"/>
              <a:gd name="connsiteX3" fmla="*/ 0 w 4544568"/>
              <a:gd name="connsiteY3" fmla="*/ 2272284 h 4544568"/>
              <a:gd name="connsiteX4" fmla="*/ 2272284 w 4544568"/>
              <a:gd name="connsiteY4" fmla="*/ 0 h 454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68" h="4544568">
                <a:moveTo>
                  <a:pt x="2272284" y="0"/>
                </a:moveTo>
                <a:cubicBezTo>
                  <a:pt x="3527232" y="0"/>
                  <a:pt x="4544568" y="1017336"/>
                  <a:pt x="4544568" y="2272284"/>
                </a:cubicBezTo>
                <a:cubicBezTo>
                  <a:pt x="4544568" y="3527232"/>
                  <a:pt x="3527232" y="4544568"/>
                  <a:pt x="2272284" y="4544568"/>
                </a:cubicBezTo>
                <a:cubicBezTo>
                  <a:pt x="1017336" y="4544568"/>
                  <a:pt x="0" y="3527232"/>
                  <a:pt x="0" y="2272284"/>
                </a:cubicBezTo>
                <a:cubicBezTo>
                  <a:pt x="0" y="1017336"/>
                  <a:pt x="1017336" y="0"/>
                  <a:pt x="227228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E81BC1E-E116-6500-9431-437D56BA6CD6}"/>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3" name="Footer Placeholder 12">
            <a:extLst>
              <a:ext uri="{FF2B5EF4-FFF2-40B4-BE49-F238E27FC236}">
                <a16:creationId xmlns:a16="http://schemas.microsoft.com/office/drawing/2014/main" id="{48532073-0759-5850-AE54-E7246417A1E1}"/>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ACDF0BD-37DF-D14C-8EA0-08BC14DD3BF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46271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81E3123-7D9E-2A08-F196-CDF340945D9D}"/>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FF22AD7-5E04-F73B-69E6-5FA92F998C90}"/>
              </a:ext>
            </a:extLst>
          </p:cNvPr>
          <p:cNvSpPr/>
          <p:nvPr userDrawn="1"/>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603504" y="603504"/>
            <a:ext cx="6681111"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88011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115300" y="6406116"/>
            <a:ext cx="40766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410712"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115300" y="603504"/>
            <a:ext cx="3461004"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07698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DF4DD92A-D010-8A0B-A546-137621F4C6FC}"/>
              </a:ext>
            </a:extLst>
          </p:cNvPr>
          <p:cNvSpPr/>
          <p:nvPr userDrawn="1"/>
        </p:nvSpPr>
        <p:spPr>
          <a:xfrm rot="20635413">
            <a:off x="-445276" y="743375"/>
            <a:ext cx="3759905" cy="4178958"/>
          </a:xfrm>
          <a:custGeom>
            <a:avLst/>
            <a:gdLst>
              <a:gd name="connsiteX0" fmla="*/ 2291773 w 3759905"/>
              <a:gd name="connsiteY0" fmla="*/ 93939 h 4178958"/>
              <a:gd name="connsiteX1" fmla="*/ 3759905 w 3759905"/>
              <a:gd name="connsiteY1" fmla="*/ 2089479 h 4178958"/>
              <a:gd name="connsiteX2" fmla="*/ 1670426 w 3759905"/>
              <a:gd name="connsiteY2" fmla="*/ 4178958 h 4178958"/>
              <a:gd name="connsiteX3" fmla="*/ 58083 w 3759905"/>
              <a:gd name="connsiteY3" fmla="*/ 3418581 h 4178958"/>
              <a:gd name="connsiteX4" fmla="*/ 0 w 3759905"/>
              <a:gd name="connsiteY4" fmla="*/ 3340909 h 4178958"/>
              <a:gd name="connsiteX5" fmla="*/ 922380 w 3759905"/>
              <a:gd name="connsiteY5" fmla="*/ 140311 h 4178958"/>
              <a:gd name="connsiteX6" fmla="*/ 1049079 w 3759905"/>
              <a:gd name="connsiteY6" fmla="*/ 93939 h 4178958"/>
              <a:gd name="connsiteX7" fmla="*/ 1670426 w 3759905"/>
              <a:gd name="connsiteY7" fmla="*/ 0 h 4178958"/>
              <a:gd name="connsiteX8" fmla="*/ 2291773 w 3759905"/>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905" h="4178958">
                <a:moveTo>
                  <a:pt x="2291773" y="93939"/>
                </a:moveTo>
                <a:cubicBezTo>
                  <a:pt x="3142334" y="358491"/>
                  <a:pt x="3759905" y="1151865"/>
                  <a:pt x="3759905" y="2089479"/>
                </a:cubicBezTo>
                <a:cubicBezTo>
                  <a:pt x="3759905" y="3243466"/>
                  <a:pt x="2824413" y="4178958"/>
                  <a:pt x="1670426" y="4178958"/>
                </a:cubicBezTo>
                <a:cubicBezTo>
                  <a:pt x="1021308" y="4178958"/>
                  <a:pt x="441324" y="3882963"/>
                  <a:pt x="58083" y="3418581"/>
                </a:cubicBezTo>
                <a:lnTo>
                  <a:pt x="0" y="3340909"/>
                </a:lnTo>
                <a:lnTo>
                  <a:pt x="922380" y="140311"/>
                </a:lnTo>
                <a:lnTo>
                  <a:pt x="1049079" y="93939"/>
                </a:lnTo>
                <a:cubicBezTo>
                  <a:pt x="1245362" y="32889"/>
                  <a:pt x="1454053" y="0"/>
                  <a:pt x="1670426" y="0"/>
                </a:cubicBezTo>
                <a:cubicBezTo>
                  <a:pt x="1886799" y="0"/>
                  <a:pt x="2095490" y="32889"/>
                  <a:pt x="2291773"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398264" y="704088"/>
            <a:ext cx="3803904"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796527" y="-6"/>
            <a:ext cx="3432799" cy="685800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a:xfrm>
            <a:off x="4398265" y="6455664"/>
            <a:ext cx="3368542" cy="365760"/>
          </a:xfrm>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a:xfrm>
            <a:off x="774851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2AFE5C4D-EAC6-713F-6F92-65FB2F46D4FA}"/>
              </a:ext>
            </a:extLst>
          </p:cNvPr>
          <p:cNvSpPr/>
          <p:nvPr userDrawn="1"/>
        </p:nvSpPr>
        <p:spPr>
          <a:xfrm>
            <a:off x="3840480" y="0"/>
            <a:ext cx="3383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060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C38FEA-146D-53B3-36B0-5CBD8040636E}"/>
              </a:ext>
            </a:extLst>
          </p:cNvPr>
          <p:cNvSpPr/>
          <p:nvPr userDrawn="1"/>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84D35E-A520-CA7A-97CB-6D815AB4CC5D}"/>
              </a:ext>
            </a:extLst>
          </p:cNvPr>
          <p:cNvSpPr/>
          <p:nvPr userDrawn="1"/>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85E890B-58C1-DD36-E90B-FFF0BE0CB5CB}"/>
              </a:ext>
            </a:extLst>
          </p:cNvPr>
          <p:cNvSpPr/>
          <p:nvPr userDrawn="1"/>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BCD52CC-E8F2-3220-AE19-8A482DD1F236}"/>
              </a:ext>
            </a:extLst>
          </p:cNvPr>
          <p:cNvSpPr/>
          <p:nvPr userDrawn="1"/>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815573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7F434390-19F5-ED9C-BF5E-2F7F70235680}"/>
              </a:ext>
            </a:extLst>
          </p:cNvPr>
          <p:cNvSpPr/>
          <p:nvPr userDrawn="1"/>
        </p:nvSpPr>
        <p:spPr>
          <a:xfrm rot="20635413">
            <a:off x="-433278" y="741681"/>
            <a:ext cx="3747666" cy="4178958"/>
          </a:xfrm>
          <a:custGeom>
            <a:avLst/>
            <a:gdLst>
              <a:gd name="connsiteX0" fmla="*/ 2279534 w 3747666"/>
              <a:gd name="connsiteY0" fmla="*/ 93939 h 4178958"/>
              <a:gd name="connsiteX1" fmla="*/ 3747666 w 3747666"/>
              <a:gd name="connsiteY1" fmla="*/ 2089479 h 4178958"/>
              <a:gd name="connsiteX2" fmla="*/ 1658187 w 3747666"/>
              <a:gd name="connsiteY2" fmla="*/ 4178958 h 4178958"/>
              <a:gd name="connsiteX3" fmla="*/ 45844 w 3747666"/>
              <a:gd name="connsiteY3" fmla="*/ 3418581 h 4178958"/>
              <a:gd name="connsiteX4" fmla="*/ 0 w 3747666"/>
              <a:gd name="connsiteY4" fmla="*/ 3357276 h 4178958"/>
              <a:gd name="connsiteX5" fmla="*/ 929097 w 3747666"/>
              <a:gd name="connsiteY5" fmla="*/ 133373 h 4178958"/>
              <a:gd name="connsiteX6" fmla="*/ 1036840 w 3747666"/>
              <a:gd name="connsiteY6" fmla="*/ 93939 h 4178958"/>
              <a:gd name="connsiteX7" fmla="*/ 1658187 w 3747666"/>
              <a:gd name="connsiteY7" fmla="*/ 0 h 4178958"/>
              <a:gd name="connsiteX8" fmla="*/ 2279534 w 3747666"/>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666" h="4178958">
                <a:moveTo>
                  <a:pt x="2279534" y="93939"/>
                </a:moveTo>
                <a:cubicBezTo>
                  <a:pt x="3130095" y="358491"/>
                  <a:pt x="3747666" y="1151865"/>
                  <a:pt x="3747666" y="2089479"/>
                </a:cubicBezTo>
                <a:cubicBezTo>
                  <a:pt x="3747666" y="3243466"/>
                  <a:pt x="2812174" y="4178958"/>
                  <a:pt x="1658187" y="4178958"/>
                </a:cubicBezTo>
                <a:cubicBezTo>
                  <a:pt x="1009069" y="4178958"/>
                  <a:pt x="429085" y="3882963"/>
                  <a:pt x="45844" y="3418581"/>
                </a:cubicBezTo>
                <a:lnTo>
                  <a:pt x="0" y="3357276"/>
                </a:lnTo>
                <a:lnTo>
                  <a:pt x="929097" y="133373"/>
                </a:lnTo>
                <a:lnTo>
                  <a:pt x="1036840" y="93939"/>
                </a:lnTo>
                <a:cubicBezTo>
                  <a:pt x="1233123" y="32888"/>
                  <a:pt x="1441814" y="0"/>
                  <a:pt x="1658187" y="0"/>
                </a:cubicBezTo>
                <a:cubicBezTo>
                  <a:pt x="1874560" y="0"/>
                  <a:pt x="2083251" y="32888"/>
                  <a:pt x="2279534"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62656"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443984" y="704088"/>
            <a:ext cx="2711668"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872984" y="603504"/>
            <a:ext cx="3721608"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F881CD4F-FD39-3D8A-5A11-67F05168D98D}"/>
              </a:ext>
            </a:extLst>
          </p:cNvPr>
          <p:cNvSpPr/>
          <p:nvPr userDrawn="1"/>
        </p:nvSpPr>
        <p:spPr>
          <a:xfrm>
            <a:off x="3895344" y="0"/>
            <a:ext cx="2834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8727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562436" y="0"/>
            <a:ext cx="4629564" cy="6409944"/>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8983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5800" y="0"/>
            <a:ext cx="3886200" cy="640611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414961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302752" y="6406116"/>
            <a:ext cx="388924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92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2752" y="704088"/>
            <a:ext cx="3291840"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Thursday, September 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188524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DBABC61-0C94-EB2C-729D-13A2A74C04A2}"/>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F3E17B-3D55-4567-37F8-1842ADBFD144}"/>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Thursday, September 4,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291840"/>
          </a:xfrm>
          <a:blipFill>
            <a:blip r:embed="rId2" cstate="print">
              <a:alphaModFix amt="85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21688972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0460BC6-378A-8F4F-1D44-FA6677F92D4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4AC97FE-4F82-FCF7-08CC-137F322BADB5}"/>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Thursday, September 4,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959352"/>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14616171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306B3-CC9D-9231-5FAC-043D7D9CF83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32546C4-90E7-2E27-E522-7021CAFC9E52}"/>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5D0AA7F-12AD-8F81-1C75-E9F9CA9BA361}"/>
              </a:ext>
            </a:extLst>
          </p:cNvPr>
          <p:cNvSpPr/>
          <p:nvPr userDrawn="1"/>
        </p:nvSpPr>
        <p:spPr>
          <a:xfrm flipH="1">
            <a:off x="7417090" y="6400799"/>
            <a:ext cx="477490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Thursday, September 4,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603504" y="603504"/>
            <a:ext cx="681358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31684227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Content Photo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CBB6C2A-5CA9-E68C-069E-E0E25559DCC0}"/>
              </a:ext>
            </a:extLst>
          </p:cNvPr>
          <p:cNvSpPr/>
          <p:nvPr userDrawn="1"/>
        </p:nvSpPr>
        <p:spPr>
          <a:xfrm flipH="1">
            <a:off x="-1" y="6408741"/>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80550C-DE5E-1065-0630-D03C188FDDD1}"/>
              </a:ext>
            </a:extLst>
          </p:cNvPr>
          <p:cNvSpPr/>
          <p:nvPr userDrawn="1"/>
        </p:nvSpPr>
        <p:spPr>
          <a:xfrm flipH="1">
            <a:off x="-1" y="6408314"/>
            <a:ext cx="7783998"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Thursday, September 4,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0" y="-1"/>
            <a:ext cx="7783999" cy="6411311"/>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6700911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2B021D-E8B4-2E0C-47DD-151F0D73B27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974336"/>
            <a:ext cx="3739279" cy="1463040"/>
          </a:xfrm>
        </p:spPr>
        <p:txBody>
          <a:bodyPr anchor="t">
            <a:normAutofit/>
          </a:bodyPr>
          <a:lstStyle>
            <a:lvl1pPr>
              <a:defRPr sz="30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69870" y="4974336"/>
            <a:ext cx="621792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20919A86-5EF3-0330-A2EA-6D5A372254D8}"/>
              </a:ext>
            </a:extLst>
          </p:cNvPr>
          <p:cNvSpPr>
            <a:spLocks noGrp="1"/>
          </p:cNvSpPr>
          <p:nvPr>
            <p:ph type="pic" sz="quarter" idx="15"/>
          </p:nvPr>
        </p:nvSpPr>
        <p:spPr>
          <a:xfrm>
            <a:off x="0" y="-1"/>
            <a:ext cx="12205716" cy="454456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3" name="Group 2">
            <a:extLst>
              <a:ext uri="{FF2B5EF4-FFF2-40B4-BE49-F238E27FC236}">
                <a16:creationId xmlns:a16="http://schemas.microsoft.com/office/drawing/2014/main" id="{C2512E9C-1401-D1B0-AA35-9F3FEAEDE617}"/>
              </a:ext>
            </a:extLst>
          </p:cNvPr>
          <p:cNvGrpSpPr/>
          <p:nvPr userDrawn="1"/>
        </p:nvGrpSpPr>
        <p:grpSpPr>
          <a:xfrm>
            <a:off x="0" y="4541785"/>
            <a:ext cx="12192000" cy="155448"/>
            <a:chOff x="597154" y="4358953"/>
            <a:chExt cx="10979150" cy="152084"/>
          </a:xfrm>
        </p:grpSpPr>
        <p:sp>
          <p:nvSpPr>
            <p:cNvPr id="12" name="Rectangle 11">
              <a:extLst>
                <a:ext uri="{FF2B5EF4-FFF2-40B4-BE49-F238E27FC236}">
                  <a16:creationId xmlns:a16="http://schemas.microsoft.com/office/drawing/2014/main" id="{00BBB700-2810-B525-1C1F-AE7AF3DFDA79}"/>
                </a:ext>
              </a:extLst>
            </p:cNvPr>
            <p:cNvSpPr/>
            <p:nvPr userDrawn="1"/>
          </p:nvSpPr>
          <p:spPr>
            <a:xfrm rot="10800000" flipH="1">
              <a:off x="597154" y="4364733"/>
              <a:ext cx="10979150" cy="146304"/>
            </a:xfrm>
            <a:prstGeom prst="rect">
              <a:avLst/>
            </a:prstGeom>
            <a:gradFill>
              <a:gsLst>
                <a:gs pos="43000">
                  <a:srgbClr val="FF8463"/>
                </a:gs>
                <a:gs pos="100000">
                  <a:srgbClr val="FA003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CAD285-F4C1-9352-9A2E-53FBAB966F14}"/>
                </a:ext>
              </a:extLst>
            </p:cNvPr>
            <p:cNvSpPr/>
            <p:nvPr userDrawn="1"/>
          </p:nvSpPr>
          <p:spPr>
            <a:xfrm flipH="1">
              <a:off x="4038600" y="4358953"/>
              <a:ext cx="7537704" cy="146305"/>
            </a:xfrm>
            <a:prstGeom prst="rect">
              <a:avLst/>
            </a:prstGeom>
            <a:gradFill>
              <a:gsLst>
                <a:gs pos="9000">
                  <a:srgbClr val="E349BB">
                    <a:alpha val="29000"/>
                  </a:srgbClr>
                </a:gs>
                <a:gs pos="99000">
                  <a:srgbClr val="92248E"/>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Date Placeholder 13">
            <a:extLst>
              <a:ext uri="{FF2B5EF4-FFF2-40B4-BE49-F238E27FC236}">
                <a16:creationId xmlns:a16="http://schemas.microsoft.com/office/drawing/2014/main" id="{3FDAB587-8123-9F85-A185-704CD372DA52}"/>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5" name="Footer Placeholder 14">
            <a:extLst>
              <a:ext uri="{FF2B5EF4-FFF2-40B4-BE49-F238E27FC236}">
                <a16:creationId xmlns:a16="http://schemas.microsoft.com/office/drawing/2014/main" id="{B3D7E5F8-C58B-3B1F-7976-A5BC1DF74EE4}"/>
              </a:ext>
            </a:extLst>
          </p:cNvPr>
          <p:cNvSpPr>
            <a:spLocks noGrp="1"/>
          </p:cNvSpPr>
          <p:nvPr>
            <p:ph type="ftr" sz="quarter" idx="17"/>
          </p:nvPr>
        </p:nvSpPr>
        <p:spPr>
          <a:xfrm>
            <a:off x="731520" y="6451780"/>
            <a:ext cx="3557016" cy="365760"/>
          </a:xfrm>
        </p:spPr>
        <p:txBody>
          <a:bodyPr/>
          <a:lstStyle/>
          <a:p>
            <a:r>
              <a:rPr lang="en-US" dirty="0"/>
              <a:t>Sample Footer Text</a:t>
            </a:r>
          </a:p>
        </p:txBody>
      </p:sp>
      <p:sp>
        <p:nvSpPr>
          <p:cNvPr id="16" name="Slide Number Placeholder 15">
            <a:extLst>
              <a:ext uri="{FF2B5EF4-FFF2-40B4-BE49-F238E27FC236}">
                <a16:creationId xmlns:a16="http://schemas.microsoft.com/office/drawing/2014/main" id="{14332F18-A089-E19B-2181-CC4241D091CF}"/>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33881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BED10C-5619-54D2-5D2D-E5D0A3E26E9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F596777-297F-86C7-883A-2CA5E5F7CD86}"/>
              </a:ext>
            </a:extLst>
          </p:cNvPr>
          <p:cNvSpPr/>
          <p:nvPr userDrawn="1"/>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12864" y="1984248"/>
            <a:ext cx="4663440" cy="387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5A96D18-BA46-493C-B891-2E048FA12E37}"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p:nvPr>
        </p:nvSpPr>
        <p:spPr>
          <a:xfrm>
            <a:off x="731519" y="1984248"/>
            <a:ext cx="5427017" cy="381304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19962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4E2F783-0ED7-1F0B-219A-198549E350DD}"/>
              </a:ext>
            </a:extLst>
          </p:cNvPr>
          <p:cNvSpPr/>
          <p:nvPr userDrawn="1"/>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F09062-D41B-0E2E-C1C0-F27562ED9597}"/>
              </a:ext>
            </a:extLst>
          </p:cNvPr>
          <p:cNvSpPr/>
          <p:nvPr userDrawn="1"/>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A6D366-64E2-13D3-2734-861E811E1F1A}"/>
              </a:ext>
            </a:extLst>
          </p:cNvPr>
          <p:cNvSpPr/>
          <p:nvPr userDrawn="1"/>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E5B9BA8-AE27-B639-DB51-7E498FA9422B}"/>
              </a:ext>
            </a:extLst>
          </p:cNvPr>
          <p:cNvSpPr/>
          <p:nvPr userDrawn="1"/>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33272" y="585216"/>
            <a:ext cx="6556248" cy="3200400"/>
          </a:xfrm>
        </p:spPr>
        <p:txBody>
          <a:bodyPr anchor="b">
            <a:normAutofit/>
          </a:bodyPr>
          <a:lstStyle>
            <a:lvl1pPr algn="l">
              <a:lnSpc>
                <a:spcPct val="110000"/>
              </a:lnSpc>
              <a:defRPr sz="4800" cap="all" spc="5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299021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D2D8-38BB-1C6A-2B23-9F993AC5EF2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D5D5052-9833-B746-0019-C652A4EB8F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F3920E-A1F8-FC3B-4B69-CD6DD747FC3F}"/>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9" y="2368296"/>
            <a:ext cx="3514659"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001049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2A734-7281-FE8F-4411-A87F117D9BF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357AC4-53BA-D589-49BC-8035640342A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A6C5A0-24DF-B2AE-DA40-06D6A608EA8F}"/>
              </a:ext>
            </a:extLst>
          </p:cNvPr>
          <p:cNvSpPr/>
          <p:nvPr userDrawn="1"/>
        </p:nvSpPr>
        <p:spPr>
          <a:xfrm flipH="1">
            <a:off x="4380987" y="6400799"/>
            <a:ext cx="781100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20458CBB-59BF-7490-9702-94A44190B6B6}"/>
              </a:ext>
            </a:extLst>
          </p:cNvPr>
          <p:cNvSpPr>
            <a:spLocks noGrp="1"/>
          </p:cNvSpPr>
          <p:nvPr>
            <p:ph type="pic" sz="quarter" idx="15"/>
          </p:nvPr>
        </p:nvSpPr>
        <p:spPr>
          <a:xfrm>
            <a:off x="731520" y="2569464"/>
            <a:ext cx="3227832" cy="3227832"/>
          </a:xfrm>
          <a:custGeom>
            <a:avLst/>
            <a:gdLst>
              <a:gd name="connsiteX0" fmla="*/ 1613916 w 3227832"/>
              <a:gd name="connsiteY0" fmla="*/ 0 h 3227832"/>
              <a:gd name="connsiteX1" fmla="*/ 3227832 w 3227832"/>
              <a:gd name="connsiteY1" fmla="*/ 1613916 h 3227832"/>
              <a:gd name="connsiteX2" fmla="*/ 1613916 w 3227832"/>
              <a:gd name="connsiteY2" fmla="*/ 3227832 h 3227832"/>
              <a:gd name="connsiteX3" fmla="*/ 0 w 3227832"/>
              <a:gd name="connsiteY3" fmla="*/ 1613916 h 3227832"/>
              <a:gd name="connsiteX4" fmla="*/ 1613916 w 3227832"/>
              <a:gd name="connsiteY4" fmla="*/ 0 h 322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32" h="3227832">
                <a:moveTo>
                  <a:pt x="1613916" y="0"/>
                </a:moveTo>
                <a:cubicBezTo>
                  <a:pt x="2505257" y="0"/>
                  <a:pt x="3227832" y="722575"/>
                  <a:pt x="3227832" y="1613916"/>
                </a:cubicBezTo>
                <a:cubicBezTo>
                  <a:pt x="3227832" y="2505257"/>
                  <a:pt x="2505257" y="3227832"/>
                  <a:pt x="1613916" y="3227832"/>
                </a:cubicBezTo>
                <a:cubicBezTo>
                  <a:pt x="722575" y="3227832"/>
                  <a:pt x="0" y="2505257"/>
                  <a:pt x="0" y="1613916"/>
                </a:cubicBezTo>
                <a:cubicBezTo>
                  <a:pt x="0" y="722575"/>
                  <a:pt x="722575" y="0"/>
                  <a:pt x="1613916"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22162629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093A5D-CF9E-656F-6E4D-BBE26617BBEC}"/>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D037C8-31EA-E42D-7880-3FC907A897D8}"/>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8" y="0"/>
            <a:ext cx="3520440" cy="364845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2596689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EA2F20-DFC9-8EAE-10DC-BC89113C2D4F}"/>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C5968-63F8-AF79-49F2-4D9E9C22DD6B}"/>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p:nvPr>
        </p:nvSpPr>
        <p:spPr>
          <a:xfrm>
            <a:off x="731520" y="2368296"/>
            <a:ext cx="2788920"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2383814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7BC28-1BBC-C0E9-FC2B-74C4D099FF7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836AD37-4788-958B-5A30-071E76B81CA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DEA6E9D-B179-BE60-0BE7-E17E8669ACFE}"/>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2070643"/>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0" name="Picture Placeholder 9">
            <a:extLst>
              <a:ext uri="{FF2B5EF4-FFF2-40B4-BE49-F238E27FC236}">
                <a16:creationId xmlns:a16="http://schemas.microsoft.com/office/drawing/2014/main" id="{B6D58AE5-2E3B-5461-E1B0-CCF13A5C5A60}"/>
              </a:ext>
            </a:extLst>
          </p:cNvPr>
          <p:cNvSpPr>
            <a:spLocks noGrp="1"/>
          </p:cNvSpPr>
          <p:nvPr>
            <p:ph type="pic" sz="quarter" idx="15"/>
          </p:nvPr>
        </p:nvSpPr>
        <p:spPr>
          <a:xfrm>
            <a:off x="731520" y="3090672"/>
            <a:ext cx="2777434" cy="2788920"/>
          </a:xfrm>
          <a:custGeom>
            <a:avLst/>
            <a:gdLst>
              <a:gd name="connsiteX0" fmla="*/ 1382974 w 2777434"/>
              <a:gd name="connsiteY0" fmla="*/ 0 h 2788920"/>
              <a:gd name="connsiteX1" fmla="*/ 2777434 w 2777434"/>
              <a:gd name="connsiteY1" fmla="*/ 1394460 h 2788920"/>
              <a:gd name="connsiteX2" fmla="*/ 1382974 w 2777434"/>
              <a:gd name="connsiteY2" fmla="*/ 2788920 h 2788920"/>
              <a:gd name="connsiteX3" fmla="*/ 16845 w 2777434"/>
              <a:gd name="connsiteY3" fmla="*/ 1675493 h 2788920"/>
              <a:gd name="connsiteX4" fmla="*/ 0 w 2777434"/>
              <a:gd name="connsiteY4" fmla="*/ 1565122 h 2788920"/>
              <a:gd name="connsiteX5" fmla="*/ 0 w 2777434"/>
              <a:gd name="connsiteY5" fmla="*/ 1223798 h 2788920"/>
              <a:gd name="connsiteX6" fmla="*/ 16845 w 2777434"/>
              <a:gd name="connsiteY6" fmla="*/ 1113428 h 2788920"/>
              <a:gd name="connsiteX7" fmla="*/ 1382974 w 2777434"/>
              <a:gd name="connsiteY7" fmla="*/ 0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434" h="2788920">
                <a:moveTo>
                  <a:pt x="1382974" y="0"/>
                </a:moveTo>
                <a:cubicBezTo>
                  <a:pt x="2153113" y="0"/>
                  <a:pt x="2777434" y="624321"/>
                  <a:pt x="2777434" y="1394460"/>
                </a:cubicBezTo>
                <a:cubicBezTo>
                  <a:pt x="2777434" y="2164599"/>
                  <a:pt x="2153113" y="2788920"/>
                  <a:pt x="1382974" y="2788920"/>
                </a:cubicBezTo>
                <a:cubicBezTo>
                  <a:pt x="709102" y="2788920"/>
                  <a:pt x="146873" y="2310924"/>
                  <a:pt x="16845" y="1675493"/>
                </a:cubicBezTo>
                <a:lnTo>
                  <a:pt x="0" y="1565122"/>
                </a:lnTo>
                <a:lnTo>
                  <a:pt x="0" y="1223798"/>
                </a:lnTo>
                <a:lnTo>
                  <a:pt x="16845" y="1113428"/>
                </a:lnTo>
                <a:cubicBezTo>
                  <a:pt x="146873" y="477996"/>
                  <a:pt x="709102" y="0"/>
                  <a:pt x="138297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5147470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38DFC8AD-7A1B-26CC-FF92-40D3448BDFB6}"/>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704088"/>
            <a:ext cx="10844784" cy="3849624"/>
          </a:xfrm>
        </p:spPr>
        <p:txBody>
          <a:bodyPr>
            <a:normAutofit/>
          </a:bodyPr>
          <a:lstStyle>
            <a:lvl1pPr algn="l">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974336"/>
            <a:ext cx="10433304" cy="1444752"/>
          </a:xfrm>
        </p:spPr>
        <p:txBody>
          <a:bodyPr anchor="ctr">
            <a:noAutofit/>
          </a:bodyPr>
          <a:lstStyle>
            <a:lvl1pPr marL="0" indent="0" algn="l">
              <a:buNone/>
              <a:defRPr sz="2800" cap="all" spc="300" baseline="0">
                <a:solidFill>
                  <a:schemeClr val="tx1"/>
                </a:solidFill>
              </a:defRPr>
            </a:lvl1pPr>
            <a:lvl2pPr marL="228600" indent="0" algn="l">
              <a:buNone/>
              <a:defRPr sz="2400" cap="all" spc="300" baseline="0">
                <a:solidFill>
                  <a:schemeClr val="tx1"/>
                </a:solidFill>
              </a:defRPr>
            </a:lvl2pPr>
            <a:lvl3pPr marL="457200" indent="0" algn="l">
              <a:buNone/>
              <a:defRPr sz="2000" cap="all" spc="300" baseline="0">
                <a:solidFill>
                  <a:schemeClr val="tx1"/>
                </a:solidFill>
              </a:defRPr>
            </a:lvl3pPr>
            <a:lvl4pPr marL="685800" indent="0" algn="l">
              <a:buNone/>
              <a:defRPr sz="1800" cap="all" spc="300" baseline="0">
                <a:solidFill>
                  <a:schemeClr val="tx1"/>
                </a:solidFill>
              </a:defRPr>
            </a:lvl4pPr>
            <a:lvl5pPr marL="914400" indent="0" algn="l">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802265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Rectangle 13">
            <a:extLst>
              <a:ext uri="{FF2B5EF4-FFF2-40B4-BE49-F238E27FC236}">
                <a16:creationId xmlns:a16="http://schemas.microsoft.com/office/drawing/2014/main" id="{1976F318-4116-0BC4-0865-8D81CAEF1747}"/>
              </a:ext>
            </a:extLst>
          </p:cNvPr>
          <p:cNvSpPr/>
          <p:nvPr userDrawn="1"/>
        </p:nvSpPr>
        <p:spPr>
          <a:xfrm>
            <a:off x="-18286" y="4719145"/>
            <a:ext cx="12221346" cy="21413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60704" y="704088"/>
            <a:ext cx="10661904" cy="3849624"/>
          </a:xfrm>
        </p:spPr>
        <p:txBody>
          <a:bodyPr>
            <a:normAutofit/>
          </a:bodyPr>
          <a:lstStyle>
            <a:lvl1pPr algn="ctr">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060704" y="4974336"/>
            <a:ext cx="10433304" cy="1444752"/>
          </a:xfrm>
        </p:spPr>
        <p:txBody>
          <a:bodyPr anchor="ctr">
            <a:noAutofit/>
          </a:bodyPr>
          <a:lstStyle>
            <a:lvl1pPr marL="0" indent="0" algn="ctr">
              <a:buNone/>
              <a:defRPr sz="2800" cap="all" spc="300" baseline="0">
                <a:solidFill>
                  <a:schemeClr val="bg1"/>
                </a:solidFill>
              </a:defRPr>
            </a:lvl1pPr>
            <a:lvl2pPr marL="228600" indent="0" algn="ctr">
              <a:buNone/>
              <a:defRPr sz="2400" cap="all" spc="300" baseline="0">
                <a:solidFill>
                  <a:schemeClr val="bg1"/>
                </a:solidFill>
              </a:defRPr>
            </a:lvl2pPr>
            <a:lvl3pPr marL="457200" indent="0" algn="ctr">
              <a:buNone/>
              <a:defRPr sz="2000" cap="all" spc="300" baseline="0">
                <a:solidFill>
                  <a:schemeClr val="bg1"/>
                </a:solidFill>
              </a:defRPr>
            </a:lvl3pPr>
            <a:lvl4pPr marL="685800" indent="0" algn="ctr">
              <a:buNone/>
              <a:defRPr sz="1800" cap="all" spc="300" baseline="0">
                <a:solidFill>
                  <a:schemeClr val="bg1"/>
                </a:solidFill>
              </a:defRPr>
            </a:lvl4pPr>
            <a:lvl5pPr marL="914400" indent="0" algn="ctr">
              <a:buNone/>
              <a:defRPr sz="1600" cap="all" spc="3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0887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ig Number 1">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8F4E7D-2CBF-7D3D-EC68-0BA269C5018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70E65F67-D8BF-6B5A-60A6-74138D401C3E}"/>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1885776-AA1C-A8E8-3C91-50C8678829BC}"/>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EE9D27DA-7C82-C0D5-B772-858188F46514}"/>
              </a:ext>
            </a:extLst>
          </p:cNvPr>
          <p:cNvSpPr/>
          <p:nvPr userDrawn="1"/>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C568FA2C-1841-F047-F23F-3C0330C4F62E}"/>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6A7243A5-51CC-8BF1-A7F6-81D9B6FBFEE9}"/>
              </a:ext>
            </a:extLst>
          </p:cNvPr>
          <p:cNvSpPr/>
          <p:nvPr userDrawn="1"/>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649838"/>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34779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4"/>
            <a:ext cx="10863072" cy="4206240"/>
          </a:xfrm>
        </p:spPr>
        <p:txBody>
          <a:bodyPr>
            <a:normAutofit/>
          </a:bodyPr>
          <a:lstStyle>
            <a:lvl1pPr algn="l">
              <a:defRPr sz="278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Thursday, September 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809744"/>
            <a:ext cx="5897880"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425697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3CE0C29-D9B0-E434-079F-9F0C40DF20EC}"/>
              </a:ext>
            </a:extLst>
          </p:cNvPr>
          <p:cNvSpPr/>
          <p:nvPr userDrawn="1"/>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9F604E-FEFA-3809-8244-5B72EE7BB044}"/>
              </a:ext>
            </a:extLst>
          </p:cNvPr>
          <p:cNvSpPr/>
          <p:nvPr userDrawn="1"/>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D18E261-930C-6A44-A568-9DD2A88D3526}"/>
              </a:ext>
            </a:extLst>
          </p:cNvPr>
          <p:cNvSpPr/>
          <p:nvPr userDrawn="1"/>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anchor="t">
            <a:normAutofit/>
          </a:bodyPr>
          <a:lstStyle>
            <a:lvl1pPr algn="l">
              <a:lnSpc>
                <a:spcPct val="110000"/>
              </a:lnSpc>
              <a:defRPr sz="32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2866644" cy="365760"/>
          </a:xfrm>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46100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p:nvPr>
        </p:nvSpPr>
        <p:spPr>
          <a:xfrm>
            <a:off x="4076700" y="0"/>
            <a:ext cx="8115300" cy="6858000"/>
          </a:xfr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904297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ig Number 3">
    <p:bg>
      <p:bgRef idx="1001">
        <a:schemeClr val="bg1"/>
      </p:bgRef>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60A6143-4068-5643-F18F-17A53862D2FE}"/>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A665D91-A683-4C0E-1B5F-1AAB6F2C2F13}"/>
              </a:ext>
            </a:extLst>
          </p:cNvPr>
          <p:cNvSpPr/>
          <p:nvPr userDrawn="1"/>
        </p:nvSpPr>
        <p:spPr>
          <a:xfrm flipH="1">
            <a:off x="9842751" y="0"/>
            <a:ext cx="2377600"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37C38F-B4C9-D0C5-FD07-A245491067BE}"/>
              </a:ext>
            </a:extLst>
          </p:cNvPr>
          <p:cNvSpPr/>
          <p:nvPr userDrawn="1"/>
        </p:nvSpPr>
        <p:spPr>
          <a:xfrm flipH="1">
            <a:off x="9842745" y="-1"/>
            <a:ext cx="2377599"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C900F59-B076-DE27-F5BA-5498B25CF11E}"/>
              </a:ext>
            </a:extLst>
          </p:cNvPr>
          <p:cNvSpPr/>
          <p:nvPr userDrawn="1"/>
        </p:nvSpPr>
        <p:spPr>
          <a:xfrm rot="5400000" flipH="1">
            <a:off x="7602538" y="2240199"/>
            <a:ext cx="6858001" cy="2377599"/>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94B55C4-A115-653E-5C00-DEEE99628752}"/>
              </a:ext>
            </a:extLst>
          </p:cNvPr>
          <p:cNvSpPr/>
          <p:nvPr userDrawn="1"/>
        </p:nvSpPr>
        <p:spPr>
          <a:xfrm rot="12508972">
            <a:off x="8596731"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3"/>
            <a:ext cx="8678444" cy="4330805"/>
          </a:xfrm>
        </p:spPr>
        <p:txBody>
          <a:bodyPr anchor="t">
            <a:normAutofit/>
          </a:bodyPr>
          <a:lstStyle>
            <a:lvl1pPr algn="l">
              <a:defRPr sz="215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Thursday, September 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5102352"/>
            <a:ext cx="5897880" cy="1353312"/>
          </a:xfrm>
        </p:spPr>
        <p:txBody>
          <a:bodyPr anchor="ctr">
            <a:noAutofit/>
          </a:bodyPr>
          <a:lstStyle>
            <a:lvl1pPr marL="0" indent="0" algn="l">
              <a:buNone/>
              <a:defRPr sz="2400">
                <a:solidFill>
                  <a:schemeClr val="tx1"/>
                </a:solidFill>
              </a:defRPr>
            </a:lvl1pPr>
            <a:lvl2pPr marL="228600" indent="0" algn="l">
              <a:buNone/>
              <a:defRPr sz="2000">
                <a:solidFill>
                  <a:schemeClr val="tx1"/>
                </a:solidFill>
              </a:defRPr>
            </a:lvl2pPr>
            <a:lvl3pPr marL="457200" indent="0" algn="l">
              <a:buNone/>
              <a:defRPr sz="1800">
                <a:solidFill>
                  <a:schemeClr val="tx1"/>
                </a:solidFill>
              </a:defRPr>
            </a:lvl3pPr>
            <a:lvl4pPr marL="685800" indent="0" algn="l">
              <a:buNone/>
              <a:defRPr sz="1600">
                <a:solidFill>
                  <a:schemeClr val="tx1"/>
                </a:solidFill>
              </a:defRPr>
            </a:lvl4pPr>
            <a:lvl5pPr marL="914400" indent="0" algn="l">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8982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A70C64-A82F-539E-FA22-E9EDFA88F0CB}"/>
              </a:ext>
            </a:extLst>
          </p:cNvPr>
          <p:cNvSpPr/>
          <p:nvPr userDrawn="1"/>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B51035-B1FE-075C-1780-50D3B30B2326}"/>
              </a:ext>
            </a:extLst>
          </p:cNvPr>
          <p:cNvSpPr/>
          <p:nvPr userDrawn="1"/>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B1594AB-F53B-583B-B352-D96F6BEA3EAE}"/>
              </a:ext>
            </a:extLst>
          </p:cNvPr>
          <p:cNvSpPr/>
          <p:nvPr userDrawn="1"/>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0CA9B8D8-D96F-41A6-BA4F-3AC7B82BEA7B}"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4" name="Freeform: Shape 13">
            <a:extLst>
              <a:ext uri="{FF2B5EF4-FFF2-40B4-BE49-F238E27FC236}">
                <a16:creationId xmlns:a16="http://schemas.microsoft.com/office/drawing/2014/main" id="{516DC94B-3BDB-1A55-CF02-E0ACF543DF06}"/>
              </a:ext>
            </a:extLst>
          </p:cNvPr>
          <p:cNvSpPr/>
          <p:nvPr userDrawn="1"/>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166896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userDrawn="1"/>
        </p:nvSpPr>
        <p:spPr>
          <a:xfrm rot="12508972">
            <a:off x="345743" y="2050044"/>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7069311F-FD36-C119-8B93-522F477634FB}"/>
              </a:ext>
            </a:extLst>
          </p:cNvPr>
          <p:cNvSpPr/>
          <p:nvPr userDrawn="1"/>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262D5A-EE5C-4193-987D-280BD08F6A0F}" type="datetime2">
              <a:rPr lang="en-US" smtClean="0"/>
              <a:t>Thursday, September 4,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Autofit/>
          </a:bodyPr>
          <a:lstStyle>
            <a:lvl1pPr marL="0" indent="0">
              <a:lnSpc>
                <a:spcPct val="110000"/>
              </a:lnSpc>
              <a:buNone/>
              <a:defRPr sz="4600" b="1" cap="all" spc="100" baseline="0">
                <a:latin typeface="+mj-lt"/>
              </a:defRPr>
            </a:lvl1pPr>
            <a:lvl2pPr marL="228600" indent="0">
              <a:lnSpc>
                <a:spcPct val="110000"/>
              </a:lnSpc>
              <a:buNone/>
              <a:defRPr sz="3600" b="1" cap="all" spc="100" baseline="0">
                <a:latin typeface="+mj-lt"/>
              </a:defRPr>
            </a:lvl2pPr>
            <a:lvl3pPr marL="457200" indent="0">
              <a:lnSpc>
                <a:spcPct val="110000"/>
              </a:lnSpc>
              <a:buNone/>
              <a:defRPr sz="3200" b="1" cap="all" spc="100" baseline="0">
                <a:latin typeface="+mj-lt"/>
              </a:defRPr>
            </a:lvl3pPr>
            <a:lvl4pPr marL="685800" indent="0">
              <a:lnSpc>
                <a:spcPct val="110000"/>
              </a:lnSpc>
              <a:buNone/>
              <a:defRPr sz="2800" b="1" cap="all" spc="100" baseline="0">
                <a:latin typeface="+mj-lt"/>
              </a:defRPr>
            </a:lvl4pPr>
            <a:lvl5pPr marL="914400" indent="0">
              <a:lnSpc>
                <a:spcPct val="110000"/>
              </a:lnSpc>
              <a:buNone/>
              <a:defRPr sz="2400" b="1" cap="all"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063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497555"/>
            <a:ext cx="9198864" cy="2875175"/>
          </a:xfrm>
        </p:spPr>
        <p:txBody>
          <a:bodyPr anchor="ctr">
            <a:normAutofit/>
          </a:bodyPr>
          <a:lstStyle>
            <a:lvl1pPr>
              <a:defRPr sz="44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09C1686-4256-43E6-865C-4BF3DB34C3D3}" type="datetime2">
              <a:rPr lang="en-US" smtClean="0"/>
              <a:t>Thursday, September 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4950267"/>
            <a:ext cx="9198864" cy="466344"/>
          </a:xfrm>
        </p:spPr>
        <p:txBody>
          <a:bodyPr>
            <a:noAutofit/>
          </a:bodyPr>
          <a:lstStyle>
            <a:lvl1pPr marL="0" indent="0">
              <a:buNone/>
              <a:defRPr sz="1600" b="1" cap="all" spc="300" baseline="0">
                <a:solidFill>
                  <a:schemeClr val="tx1"/>
                </a:solidFill>
                <a:latin typeface="+mj-lt"/>
              </a:defRPr>
            </a:lvl1pPr>
            <a:lvl2pPr marL="228600" indent="0">
              <a:buNone/>
              <a:defRPr sz="1400" b="1" cap="all" spc="300" baseline="0">
                <a:solidFill>
                  <a:schemeClr val="tx1"/>
                </a:solidFill>
                <a:latin typeface="+mj-lt"/>
              </a:defRPr>
            </a:lvl2pPr>
            <a:lvl3pPr marL="457200" indent="0">
              <a:buNone/>
              <a:defRPr sz="1200" b="1" cap="all" spc="300" baseline="0">
                <a:solidFill>
                  <a:schemeClr val="tx1"/>
                </a:solidFill>
                <a:latin typeface="+mj-lt"/>
              </a:defRPr>
            </a:lvl3pPr>
            <a:lvl4pPr marL="685800" indent="0">
              <a:buNone/>
              <a:defRPr sz="1100" b="1" cap="all" spc="300" baseline="0">
                <a:solidFill>
                  <a:schemeClr val="tx1"/>
                </a:solidFill>
                <a:latin typeface="+mj-lt"/>
              </a:defRPr>
            </a:lvl4pPr>
            <a:lvl5pPr marL="914400" indent="0">
              <a:buNone/>
              <a:defRPr sz="1050" b="1" cap="all" spc="300" baseline="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5127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662A2B-9DD8-5EC4-BCB1-63528BC5702D}"/>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45EB8F9-14EA-461D-4CF6-028B1A6C9953}"/>
              </a:ext>
            </a:extLst>
          </p:cNvPr>
          <p:cNvSpPr/>
          <p:nvPr userDrawn="1"/>
        </p:nvSpPr>
        <p:spPr>
          <a:xfrm rot="10800000" flipH="1">
            <a:off x="1009650" y="5372523"/>
            <a:ext cx="10172700" cy="456773"/>
          </a:xfrm>
          <a:prstGeom prst="rect">
            <a:avLst/>
          </a:prstGeom>
          <a:gradFill>
            <a:gsLst>
              <a:gs pos="35000">
                <a:srgbClr val="FE4A00">
                  <a:alpha val="66667"/>
                </a:srgbClr>
              </a:gs>
              <a:gs pos="100000">
                <a:srgbClr val="FA0036">
                  <a:alpha val="91765"/>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1F073D-B57E-E4FF-CD14-0C7AB24ACA47}"/>
              </a:ext>
            </a:extLst>
          </p:cNvPr>
          <p:cNvSpPr/>
          <p:nvPr userDrawn="1"/>
        </p:nvSpPr>
        <p:spPr>
          <a:xfrm flipH="1">
            <a:off x="6057900" y="5372527"/>
            <a:ext cx="512444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64208" y="1536192"/>
            <a:ext cx="8759952" cy="2852928"/>
          </a:xfrm>
        </p:spPr>
        <p:txBody>
          <a:bodyPr anchor="ctr">
            <a:normAutofit/>
          </a:bodyPr>
          <a:lstStyle>
            <a:lvl1pPr>
              <a:lnSpc>
                <a:spcPct val="100000"/>
              </a:lnSpc>
              <a:defRPr sz="32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737360" y="4416552"/>
            <a:ext cx="8759952" cy="649224"/>
          </a:xfrm>
        </p:spPr>
        <p:txBody>
          <a:bodyPr anchor="ctr">
            <a:noAutofit/>
          </a:bodyPr>
          <a:lstStyle>
            <a:lvl1pPr marL="0" indent="0">
              <a:buNone/>
              <a:defRPr sz="1600" b="1" cap="all" spc="400" baseline="0">
                <a:solidFill>
                  <a:schemeClr val="tx1"/>
                </a:solidFill>
                <a:latin typeface="+mj-lt"/>
              </a:defRPr>
            </a:lvl1pPr>
            <a:lvl2pPr marL="228600" indent="0">
              <a:buNone/>
              <a:defRPr sz="1400" b="1" cap="all" spc="400">
                <a:solidFill>
                  <a:schemeClr val="tx1"/>
                </a:solidFill>
                <a:latin typeface="+mj-lt"/>
              </a:defRPr>
            </a:lvl2pPr>
            <a:lvl3pPr marL="457200" indent="0">
              <a:buNone/>
              <a:defRPr sz="1200" b="1" cap="all" spc="400">
                <a:solidFill>
                  <a:schemeClr val="tx1"/>
                </a:solidFill>
                <a:latin typeface="+mj-lt"/>
              </a:defRPr>
            </a:lvl3pPr>
            <a:lvl4pPr marL="685800" indent="0">
              <a:buNone/>
              <a:defRPr sz="1100" b="1" cap="all" spc="400">
                <a:solidFill>
                  <a:schemeClr val="tx1"/>
                </a:solidFill>
                <a:latin typeface="+mj-lt"/>
              </a:defRPr>
            </a:lvl4pPr>
            <a:lvl5pPr marL="914400" indent="0">
              <a:buNone/>
              <a:defRPr sz="1050" b="1" cap="all" spc="40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09889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E8987B-30CC-703A-B6CB-AB5A46C75EEE}"/>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335B987-327A-F416-7CAE-DBC2ADFD14CC}"/>
              </a:ext>
            </a:extLst>
          </p:cNvPr>
          <p:cNvSpPr/>
          <p:nvPr userDrawn="1"/>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7CC65A21-2227-80AA-BCC4-DA2AD5381941}"/>
              </a:ext>
            </a:extLst>
          </p:cNvPr>
          <p:cNvSpPr/>
          <p:nvPr userDrawn="1"/>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2020824" y="1737360"/>
            <a:ext cx="8156448" cy="2569464"/>
          </a:xfrm>
        </p:spPr>
        <p:txBody>
          <a:bodyPr anchor="ctr">
            <a:normAutofit/>
          </a:bodyPr>
          <a:lstStyle>
            <a:lvl1pPr algn="ctr">
              <a:lnSpc>
                <a:spcPct val="110000"/>
              </a:lnSpc>
              <a:defRPr sz="3600" b="0" cap="none" spc="0" baseline="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020056"/>
            <a:ext cx="9198864" cy="649224"/>
          </a:xfrm>
        </p:spPr>
        <p:txBody>
          <a:bodyPr anchor="ctr">
            <a:noAutofit/>
          </a:bodyPr>
          <a:lstStyle>
            <a:lvl1pPr marL="0" indent="0" algn="ctr">
              <a:buNone/>
              <a:defRPr sz="1600" b="1" cap="all" spc="400" baseline="0">
                <a:solidFill>
                  <a:schemeClr val="bg1"/>
                </a:solidFill>
              </a:defRPr>
            </a:lvl1pPr>
            <a:lvl2pPr marL="228600" indent="0" algn="ctr">
              <a:buNone/>
              <a:defRPr sz="1400" b="1" cap="all" spc="400">
                <a:solidFill>
                  <a:schemeClr val="bg1"/>
                </a:solidFill>
              </a:defRPr>
            </a:lvl2pPr>
            <a:lvl3pPr marL="457200" indent="0" algn="ctr">
              <a:buNone/>
              <a:defRPr sz="1200" b="1" cap="all" spc="400">
                <a:solidFill>
                  <a:schemeClr val="bg1"/>
                </a:solidFill>
              </a:defRPr>
            </a:lvl3pPr>
            <a:lvl4pPr marL="685800" indent="0" algn="ctr">
              <a:buNone/>
              <a:defRPr sz="1100" b="1" cap="all" spc="400">
                <a:solidFill>
                  <a:schemeClr val="bg1"/>
                </a:solidFill>
              </a:defRPr>
            </a:lvl4pPr>
            <a:lvl5pPr marL="914400" indent="0" algn="ctr">
              <a:buNone/>
              <a:defRPr sz="1050" b="1"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58045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6CF6D-CD12-544A-2FFA-9EA21D92072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68519C3D-ECDE-2787-3717-DA29A112F6F9}"/>
              </a:ext>
            </a:extLst>
          </p:cNvPr>
          <p:cNvSpPr/>
          <p:nvPr userDrawn="1"/>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C3966D-F5E1-07D2-79E3-99BF7F5B5407}"/>
              </a:ext>
            </a:extLst>
          </p:cNvPr>
          <p:cNvSpPr/>
          <p:nvPr userDrawn="1"/>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853FF58-C1F8-FA09-074D-AB8E9FBA1FDD}"/>
              </a:ext>
            </a:extLst>
          </p:cNvPr>
          <p:cNvSpPr/>
          <p:nvPr userDrawn="1"/>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A190FAB-1CE4-606E-199A-287AA035D1DB}"/>
              </a:ext>
            </a:extLst>
          </p:cNvPr>
          <p:cNvSpPr/>
          <p:nvPr userDrawn="1"/>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1481328"/>
            <a:ext cx="8001000" cy="2752344"/>
          </a:xfrm>
        </p:spPr>
        <p:txBody>
          <a:bodyPr anchor="ctr">
            <a:normAutofit/>
          </a:bodyPr>
          <a:lstStyle>
            <a:lvl1pPr>
              <a:lnSpc>
                <a:spcPct val="120000"/>
              </a:lnSpc>
              <a:defRPr sz="3200" b="0" cap="none" spc="0" baseline="0">
                <a:solidFill>
                  <a:schemeClr val="bg1"/>
                </a:solidFill>
              </a:defRPr>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4736592"/>
            <a:ext cx="9006840" cy="795528"/>
          </a:xfrm>
        </p:spPr>
        <p:txBody>
          <a:bodyPr anchor="ctr">
            <a:normAutofit/>
          </a:bodyPr>
          <a:lstStyle>
            <a:lvl1pPr marL="0" indent="0">
              <a:buNone/>
              <a:defRPr sz="2200" b="1" cap="all" spc="400" baseline="0">
                <a:solidFill>
                  <a:schemeClr val="bg1"/>
                </a:solidFill>
                <a:latin typeface="+mj-lt"/>
              </a:defRPr>
            </a:lvl1pPr>
            <a:lvl2pPr marL="228600" indent="0">
              <a:buNone/>
              <a:defRPr sz="2000" b="1" cap="all" spc="400" baseline="0">
                <a:solidFill>
                  <a:schemeClr val="bg1"/>
                </a:solidFill>
                <a:latin typeface="+mj-lt"/>
              </a:defRPr>
            </a:lvl2pPr>
            <a:lvl3pPr marL="457200" indent="0">
              <a:buNone/>
              <a:defRPr sz="1800" b="1" cap="all" spc="400" baseline="0">
                <a:solidFill>
                  <a:schemeClr val="bg1"/>
                </a:solidFill>
                <a:latin typeface="+mj-lt"/>
              </a:defRPr>
            </a:lvl3pPr>
            <a:lvl4pPr marL="685800" indent="0">
              <a:buNone/>
              <a:defRPr sz="1600" b="1" cap="all" spc="400" baseline="0">
                <a:solidFill>
                  <a:schemeClr val="bg1"/>
                </a:solidFill>
                <a:latin typeface="+mj-lt"/>
              </a:defRPr>
            </a:lvl4pPr>
            <a:lvl5pPr marL="914400" indent="0">
              <a:buNone/>
              <a:defRPr sz="1400" b="1" cap="all" spc="400" baseline="0">
                <a:solidFill>
                  <a:schemeClr val="bg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69321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A1F90E-DB4C-5EE4-753F-1A3C96013EEF}"/>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0A7D6A-F901-6FD5-62E6-38FBE76E0278}"/>
              </a:ext>
            </a:extLst>
          </p:cNvPr>
          <p:cNvSpPr/>
          <p:nvPr userDrawn="1"/>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F0D5C-853B-2749-E5BC-06E387EA5FC0}"/>
              </a:ext>
            </a:extLst>
          </p:cNvPr>
          <p:cNvSpPr/>
          <p:nvPr userDrawn="1"/>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25369D9-EA61-DE2F-90F2-D94E3501FA02}"/>
              </a:ext>
            </a:extLst>
          </p:cNvPr>
          <p:cNvSpPr/>
          <p:nvPr userDrawn="1"/>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737360" y="1399032"/>
            <a:ext cx="5751576" cy="4041648"/>
          </a:xfrm>
        </p:spPr>
        <p:txBody>
          <a:bodyPr anchor="ctr">
            <a:normAutofit/>
          </a:bodyPr>
          <a:lstStyle>
            <a:lvl1pPr>
              <a:lnSpc>
                <a:spcPct val="110000"/>
              </a:lnSpc>
              <a:defRPr sz="36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Thursday, September 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8531352" y="1792224"/>
            <a:ext cx="2322576" cy="3465576"/>
          </a:xfrm>
        </p:spPr>
        <p:txBody>
          <a:bodyPr anchor="ctr">
            <a:noAutofit/>
          </a:bodyPr>
          <a:lstStyle>
            <a:lvl1pPr marL="0" indent="0" algn="ctr">
              <a:buNone/>
              <a:defRPr sz="1600" b="0" cap="all" spc="400" baseline="0">
                <a:solidFill>
                  <a:schemeClr val="bg1"/>
                </a:solidFill>
              </a:defRPr>
            </a:lvl1pPr>
            <a:lvl2pPr marL="228600" indent="0" algn="ctr">
              <a:buNone/>
              <a:defRPr sz="1400" b="0" cap="all" spc="400">
                <a:solidFill>
                  <a:schemeClr val="bg1"/>
                </a:solidFill>
              </a:defRPr>
            </a:lvl2pPr>
            <a:lvl3pPr marL="457200" indent="0" algn="ctr">
              <a:buNone/>
              <a:defRPr sz="1200" b="0" cap="all" spc="400">
                <a:solidFill>
                  <a:schemeClr val="bg1"/>
                </a:solidFill>
              </a:defRPr>
            </a:lvl3pPr>
            <a:lvl4pPr marL="685800" indent="0" algn="ctr">
              <a:buNone/>
              <a:defRPr sz="1100" b="0" cap="all" spc="400">
                <a:solidFill>
                  <a:schemeClr val="bg1"/>
                </a:solidFill>
              </a:defRPr>
            </a:lvl4pPr>
            <a:lvl5pPr marL="914400" indent="0" algn="ctr">
              <a:buNone/>
              <a:defRPr sz="1050" b="0"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11928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249462-19B5-6FE4-E7A0-587EEC20D5C7}"/>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C26DA5-C419-9ABC-2F3F-D2666E63EBE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131E66E-449E-07B6-9540-9EEBB4A47C2D}"/>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1D24EAB-2E9D-8A26-726D-B09AB606697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B25B741-2115-959B-7AC9-74888288C111}"/>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F1B21FF-F592-35C2-1447-CC16C6D5D884}"/>
              </a:ext>
            </a:extLst>
          </p:cNvPr>
          <p:cNvSpPr/>
          <p:nvPr userDrawn="1"/>
        </p:nvSpPr>
        <p:spPr>
          <a:xfrm>
            <a:off x="3794234" y="0"/>
            <a:ext cx="6142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714232" cy="4526280"/>
          </a:xfrm>
        </p:spPr>
        <p:txBody>
          <a:bodyPr anchor="ctr">
            <a:normAutofit/>
          </a:bodyPr>
          <a:lstStyle>
            <a:lvl1pPr algn="l">
              <a:lnSpc>
                <a:spcPct val="100000"/>
              </a:lnSpc>
              <a:defRPr sz="4000" b="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369775" y="6455664"/>
            <a:ext cx="4672584" cy="365760"/>
          </a:xfrm>
        </p:spPr>
        <p:txBody>
          <a:bodyPr/>
          <a:lstStyle>
            <a:lvl1pPr>
              <a:defRPr>
                <a:solidFill>
                  <a:schemeClr val="tx1"/>
                </a:solidFill>
              </a:defRPr>
            </a:lvl1pPr>
          </a:lstStyle>
          <a:p>
            <a:fld id="{3FEDCD5E-E098-4859-9320-1C00AB957A52}"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9024071"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957353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Quote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B64739-EE83-38D9-FEB6-052B0A439E01}"/>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D6E9DF-C9D1-7C52-F14D-C1E42315095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AD9DB1-DA73-5384-4129-9D93F15E1313}"/>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A8DDDB7-1ACE-4272-09B2-448495C96759}"/>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C1D9B55-EEFC-99E0-8DFA-A37A152AE1D7}"/>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2D0300-673B-32D0-E8CB-8DC017978C4B}"/>
              </a:ext>
            </a:extLst>
          </p:cNvPr>
          <p:cNvSpPr/>
          <p:nvPr userDrawn="1"/>
        </p:nvSpPr>
        <p:spPr>
          <a:xfrm>
            <a:off x="3836276" y="0"/>
            <a:ext cx="32582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20" y="813816"/>
            <a:ext cx="5477256" cy="4581144"/>
          </a:xfrm>
        </p:spPr>
        <p:txBody>
          <a:bodyPr anchor="t">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669280"/>
            <a:ext cx="5376672" cy="777240"/>
          </a:xfrm>
        </p:spPr>
        <p:txBody>
          <a:bodyPr anchor="t">
            <a:normAutofit/>
          </a:bodyPr>
          <a:lstStyle>
            <a:lvl1pPr marL="0" indent="0" algn="l">
              <a:buNone/>
              <a:defRPr sz="1600" b="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Date Placeholder 17">
            <a:extLst>
              <a:ext uri="{FF2B5EF4-FFF2-40B4-BE49-F238E27FC236}">
                <a16:creationId xmlns:a16="http://schemas.microsoft.com/office/drawing/2014/main" id="{A77E17E2-B207-BFF2-D048-19ED7563227C}"/>
              </a:ext>
            </a:extLst>
          </p:cNvPr>
          <p:cNvSpPr>
            <a:spLocks noGrp="1"/>
          </p:cNvSpPr>
          <p:nvPr>
            <p:ph type="dt" sz="half" idx="10"/>
          </p:nvPr>
        </p:nvSpPr>
        <p:spPr/>
        <p:txBody>
          <a:bodyPr/>
          <a:lstStyle/>
          <a:p>
            <a:fld id="{D13647E4-A40C-47B0-8F60-493CEFCF7B87}" type="datetime2">
              <a:rPr lang="en-US" smtClean="0"/>
              <a:pPr/>
              <a:t>Thursday, September 4, 2025</a:t>
            </a:fld>
            <a:endParaRPr lang="en-US" dirty="0"/>
          </a:p>
        </p:txBody>
      </p:sp>
      <p:sp>
        <p:nvSpPr>
          <p:cNvPr id="19" name="Footer Placeholder 18">
            <a:extLst>
              <a:ext uri="{FF2B5EF4-FFF2-40B4-BE49-F238E27FC236}">
                <a16:creationId xmlns:a16="http://schemas.microsoft.com/office/drawing/2014/main" id="{B20D5C17-3A66-391B-8427-0C7ECC43E7A4}"/>
              </a:ext>
            </a:extLst>
          </p:cNvPr>
          <p:cNvSpPr>
            <a:spLocks noGrp="1"/>
          </p:cNvSpPr>
          <p:nvPr>
            <p:ph type="ftr" sz="quarter" idx="11"/>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B774480D-E756-F873-A238-E7C02EE8A33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562413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0E36A-9884-F555-9DE7-29A5CD0DEED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CCDFE1-20C1-1A89-A376-C1D675D61478}"/>
              </a:ext>
            </a:extLst>
          </p:cNvPr>
          <p:cNvSpPr/>
          <p:nvPr userDrawn="1"/>
        </p:nvSpPr>
        <p:spPr>
          <a:xfrm flipH="1">
            <a:off x="8123336" y="-4"/>
            <a:ext cx="3611463" cy="6858000"/>
          </a:xfrm>
          <a:prstGeom prst="rect">
            <a:avLst/>
          </a:prstGeom>
          <a:gradFill>
            <a:gsLst>
              <a:gs pos="0">
                <a:srgbClr val="DA002F">
                  <a:alpha val="76863"/>
                </a:srgbClr>
              </a:gs>
              <a:gs pos="100000">
                <a:srgbClr val="D351CE">
                  <a:alpha val="51765"/>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C466C24-72A5-F282-661D-C3202619E5DB}"/>
              </a:ext>
            </a:extLst>
          </p:cNvPr>
          <p:cNvSpPr/>
          <p:nvPr userDrawn="1"/>
        </p:nvSpPr>
        <p:spPr>
          <a:xfrm flipH="1">
            <a:off x="8123585" y="-2"/>
            <a:ext cx="4078192" cy="6858000"/>
          </a:xfrm>
          <a:prstGeom prst="rect">
            <a:avLst/>
          </a:prstGeom>
          <a:gradFill>
            <a:gsLst>
              <a:gs pos="22000">
                <a:srgbClr val="93258E">
                  <a:alpha val="70000"/>
                </a:srgbClr>
              </a:gs>
              <a:gs pos="99000">
                <a:srgbClr val="FE4A00">
                  <a:alpha val="74902"/>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4BEF6B-879E-5E03-195B-7B7E6B401F68}"/>
              </a:ext>
            </a:extLst>
          </p:cNvPr>
          <p:cNvSpPr/>
          <p:nvPr userDrawn="1"/>
        </p:nvSpPr>
        <p:spPr>
          <a:xfrm rot="5400000">
            <a:off x="8426853" y="-345671"/>
            <a:ext cx="3429002" cy="4120348"/>
          </a:xfrm>
          <a:prstGeom prst="rect">
            <a:avLst/>
          </a:prstGeom>
          <a:gradFill>
            <a:gsLst>
              <a:gs pos="0">
                <a:srgbClr val="DA002F">
                  <a:alpha val="25490"/>
                </a:srgbClr>
              </a:gs>
              <a:gs pos="49000">
                <a:srgbClr val="93258E">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4709160" cy="3712464"/>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882896"/>
            <a:ext cx="5376672" cy="1664208"/>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Picture Placeholder 3">
            <a:extLst>
              <a:ext uri="{FF2B5EF4-FFF2-40B4-BE49-F238E27FC236}">
                <a16:creationId xmlns:a16="http://schemas.microsoft.com/office/drawing/2014/main" id="{AF2172B0-5F8C-B7F0-C446-DC4BEE8E6968}"/>
              </a:ext>
            </a:extLst>
          </p:cNvPr>
          <p:cNvSpPr>
            <a:spLocks noGrp="1"/>
          </p:cNvSpPr>
          <p:nvPr>
            <p:ph type="pic" sz="quarter" idx="13"/>
          </p:nvPr>
        </p:nvSpPr>
        <p:spPr>
          <a:xfrm>
            <a:off x="6095751" y="1012537"/>
            <a:ext cx="4756164" cy="4756162"/>
          </a:xfrm>
          <a:custGeom>
            <a:avLst/>
            <a:gdLst>
              <a:gd name="connsiteX0" fmla="*/ 2378082 w 4756164"/>
              <a:gd name="connsiteY0" fmla="*/ 0 h 4756162"/>
              <a:gd name="connsiteX1" fmla="*/ 4756164 w 4756164"/>
              <a:gd name="connsiteY1" fmla="*/ 2378081 h 4756162"/>
              <a:gd name="connsiteX2" fmla="*/ 2378082 w 4756164"/>
              <a:gd name="connsiteY2" fmla="*/ 4756162 h 4756162"/>
              <a:gd name="connsiteX3" fmla="*/ 0 w 4756164"/>
              <a:gd name="connsiteY3" fmla="*/ 2378081 h 4756162"/>
              <a:gd name="connsiteX4" fmla="*/ 2378082 w 4756164"/>
              <a:gd name="connsiteY4" fmla="*/ 0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4" h="4756162">
                <a:moveTo>
                  <a:pt x="2378082" y="0"/>
                </a:moveTo>
                <a:cubicBezTo>
                  <a:pt x="3691460" y="0"/>
                  <a:pt x="4756164" y="1064703"/>
                  <a:pt x="4756164" y="2378081"/>
                </a:cubicBezTo>
                <a:cubicBezTo>
                  <a:pt x="4756164" y="3691459"/>
                  <a:pt x="3691460" y="4756162"/>
                  <a:pt x="2378082" y="4756162"/>
                </a:cubicBezTo>
                <a:cubicBezTo>
                  <a:pt x="1064704" y="4756162"/>
                  <a:pt x="0" y="3691459"/>
                  <a:pt x="0" y="2378081"/>
                </a:cubicBezTo>
                <a:cubicBezTo>
                  <a:pt x="0" y="1064703"/>
                  <a:pt x="1064704" y="0"/>
                  <a:pt x="2378082"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Thursday, September 4,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637410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86FDD-83D2-42BD-91C1-8F4FCA81595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F5FB8796-75D7-7C83-08A7-AE7AA22212C3}"/>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EB783C3F-5A9D-D61B-3292-79B9BAF92199}"/>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726E92D9-5E37-E37C-03F3-8C7E98648AC4}"/>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2338184-8002-7C70-BB3E-895CCED3737E}"/>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20DEC92-79EA-7FB3-88AD-16D5A2A460EA}"/>
                </a:ext>
              </a:extLst>
            </p:cNvPr>
            <p:cNvSpPr/>
            <p:nvPr/>
          </p:nvSpPr>
          <p:spPr>
            <a:xfrm rot="16200000">
              <a:off x="-1672708" y="2090968"/>
              <a:ext cx="6860522" cy="2344765"/>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3" name="Rectangle 12">
            <a:extLst>
              <a:ext uri="{FF2B5EF4-FFF2-40B4-BE49-F238E27FC236}">
                <a16:creationId xmlns:a16="http://schemas.microsoft.com/office/drawing/2014/main" id="{DAA43F48-9C17-9469-808D-7E2DC1603B06}"/>
              </a:ext>
            </a:extLst>
          </p:cNvPr>
          <p:cNvSpPr/>
          <p:nvPr userDrawn="1"/>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19" y="603504"/>
            <a:ext cx="8248579" cy="3785616"/>
          </a:xfrm>
        </p:spPr>
        <p:txBody>
          <a:bodyPr anchor="t">
            <a:normAutofit/>
          </a:bodyPr>
          <a:lstStyle>
            <a:lvl1pPr algn="l">
              <a:lnSpc>
                <a:spcPct val="100000"/>
              </a:lnSpc>
              <a:defRPr sz="4400">
                <a:solidFill>
                  <a:schemeClr val="bg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5431536" cy="128930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D5EA18F-A462-4C85-A244-32772AE8C7DF}" type="datetime2">
              <a:rPr lang="en-US" smtClean="0"/>
              <a:t>Thursday, September 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905630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ACC96B7-CBD7-4E1F-883F-2320FA3B46D5}"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162939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A8B663E-F5C1-4BBC-963F-2C0AAC89595E}" type="datetime2">
              <a:rPr lang="en-US" smtClean="0"/>
              <a:t>Thursday, September 4, 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559872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30304A-BF85-429F-B4C5-5A372662E621}" type="datetime2">
              <a:rPr lang="en-US" smtClean="0"/>
              <a:t>Thursday, September 4, 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30704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A0EA346-764B-44DA-8C93-A7D29299413F}" type="datetime2">
              <a:rPr lang="en-US" smtClean="0"/>
              <a:t>Thursday, September 4, 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19648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D4D21C6-717F-4092-8A64-BF3BC65518BE}"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914418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D193F96-6C31-4CEA-83E3-8D0C50B4A634}" type="datetime2">
              <a:rPr lang="en-US" smtClean="0"/>
              <a:t>Thursday, September 4, 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p:nvPr>
        </p:nvSpPr>
        <p:spPr>
          <a:xfrm>
            <a:off x="5421313" y="603504"/>
            <a:ext cx="6154737" cy="537651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13686882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2A9673D-65B2-D6C4-C53F-8652E7E8A8A2}"/>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2E07E3-56CC-285D-C461-695C95F6ECD4}"/>
              </a:ext>
            </a:extLst>
          </p:cNvPr>
          <p:cNvSpPr/>
          <p:nvPr userDrawn="1"/>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013C450-5422-C684-DC49-499D1A1B957B}"/>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601200" cy="1728216"/>
          </a:xfrm>
        </p:spPr>
        <p:txBody>
          <a:bodyPr anchor="b">
            <a:no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91CD674-58C1-4AA6-A5DF-2F08B0131830}"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4989831"/>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499983-7B9C-7C3D-25C2-1715A4226DE4}"/>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492B90-6109-F01B-1ABB-6BED7A1F1389}"/>
              </a:ext>
            </a:extLst>
          </p:cNvPr>
          <p:cNvSpPr/>
          <p:nvPr userDrawn="1"/>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8F1BDFB-261A-F796-17BC-584DAB2E77B1}"/>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8741664" cy="1728216"/>
          </a:xfrm>
        </p:spPr>
        <p:txBody>
          <a:bodyPr anchor="b">
            <a:normAutofit/>
          </a:bodyPr>
          <a:lstStyle>
            <a:lvl1pPr>
              <a:defRPr sz="60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661B624A-932C-46A9-84E8-980FC6637487}"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7049185"/>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9/4/2025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64715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46F7EB3-1AD7-1F11-741F-B9FD7722B3AD}"/>
              </a:ext>
            </a:extLst>
          </p:cNvPr>
          <p:cNvSpPr/>
          <p:nvPr userDrawn="1"/>
        </p:nvSpPr>
        <p:spPr>
          <a:xfrm rot="10800000" flipH="1">
            <a:off x="0" y="0"/>
            <a:ext cx="12192000" cy="6858000"/>
          </a:xfrm>
          <a:prstGeom prst="rect">
            <a:avLst/>
          </a:prstGeom>
          <a:gradFill>
            <a:gsLst>
              <a:gs pos="0">
                <a:srgbClr val="FF6757"/>
              </a:gs>
              <a:gs pos="100000">
                <a:srgbClr val="A3299D"/>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7CB0A0-2948-16CB-AC93-8B113510C798}"/>
              </a:ext>
            </a:extLst>
          </p:cNvPr>
          <p:cNvSpPr/>
          <p:nvPr userDrawn="1"/>
        </p:nvSpPr>
        <p:spPr>
          <a:xfrm rot="10800000">
            <a:off x="0" y="2"/>
            <a:ext cx="12192000" cy="6857998"/>
          </a:xfrm>
          <a:prstGeom prst="rect">
            <a:avLst/>
          </a:prstGeom>
          <a:gradFill>
            <a:gsLst>
              <a:gs pos="0">
                <a:srgbClr val="FF763F">
                  <a:alpha val="44706"/>
                </a:srgbClr>
              </a:gs>
              <a:gs pos="91000">
                <a:srgbClr val="9B3597">
                  <a:alpha val="88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56A0C9-C45F-7C70-E9AC-CF62576024C9}"/>
              </a:ext>
            </a:extLst>
          </p:cNvPr>
          <p:cNvSpPr/>
          <p:nvPr userDrawn="1"/>
        </p:nvSpPr>
        <p:spPr>
          <a:xfrm rot="10800000" flipH="1">
            <a:off x="6096602" y="-8364"/>
            <a:ext cx="6077111" cy="6798528"/>
          </a:xfrm>
          <a:prstGeom prst="rect">
            <a:avLst/>
          </a:prstGeom>
          <a:gradFill>
            <a:gsLst>
              <a:gs pos="25000">
                <a:srgbClr val="FF6753">
                  <a:alpha val="0"/>
                </a:srgbClr>
              </a:gs>
              <a:gs pos="100000">
                <a:srgbClr val="EA0032">
                  <a:alpha val="41961"/>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0A50DBA-3FC7-4B72-E90F-9489D6D5BC6D}"/>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rgbClr val="FF907A">
                  <a:alpha val="3000"/>
                </a:srgbClr>
              </a:gs>
              <a:gs pos="100000">
                <a:srgbClr val="FFFFFF">
                  <a:alpha val="15000"/>
                </a:srgb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6384" y="484632"/>
            <a:ext cx="10616184" cy="1527048"/>
          </a:xfrm>
        </p:spPr>
        <p:txBody>
          <a:bodyPr anchor="b">
            <a:normAutofit/>
          </a:bodyPr>
          <a:lstStyle>
            <a:lvl1pPr algn="ctr">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2176272"/>
            <a:ext cx="9144000" cy="612648"/>
          </a:xfrm>
        </p:spPr>
        <p:txBody>
          <a:bodyPr anchor="t">
            <a:normAutofit/>
          </a:bodyPr>
          <a:lstStyle>
            <a:lvl1pPr marL="0" indent="0" algn="ctr">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Picture Placeholder 22">
            <a:extLst>
              <a:ext uri="{FF2B5EF4-FFF2-40B4-BE49-F238E27FC236}">
                <a16:creationId xmlns:a16="http://schemas.microsoft.com/office/drawing/2014/main" id="{4ED30C44-E6E6-9E1B-A67B-B5D167F90851}"/>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86868"/>
            <a:ext cx="3472868" cy="365760"/>
          </a:xfrm>
        </p:spPr>
        <p:txBody>
          <a:bodyPr/>
          <a:lstStyle>
            <a:lvl1pPr>
              <a:defRPr>
                <a:solidFill>
                  <a:schemeClr val="tx1"/>
                </a:solidFill>
              </a:defRPr>
            </a:lvl1pPr>
          </a:lstStyle>
          <a:p>
            <a:fld id="{D13647E4-A40C-47B0-8F60-493CEFCF7B87}" type="datetime2">
              <a:rPr lang="en-US" smtClean="0"/>
              <a:pPr/>
              <a:t>Thursday, September 4,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11576304" y="86868"/>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24365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9/4/2025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921143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0928715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userDrawn="1"/>
        </p:nvSpPr>
        <p:spPr>
          <a:xfrm rot="10800000" flipH="1">
            <a:off x="0" y="6400798"/>
            <a:ext cx="12192000" cy="457202"/>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965722-DE3B-A05F-AE94-E31AF26EBF9D}"/>
              </a:ext>
            </a:extLst>
          </p:cNvPr>
          <p:cNvSpPr/>
          <p:nvPr userDrawn="1"/>
        </p:nvSpPr>
        <p:spPr>
          <a:xfrm flipH="1">
            <a:off x="4076700" y="6400799"/>
            <a:ext cx="811529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fld id="{D13647E4-A40C-47B0-8F60-493CEFCF7B87}" type="datetime2">
              <a:rPr lang="en-US" smtClean="0"/>
              <a:pPr/>
              <a:t>Thursday, September 4, 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5400000">
            <a:off x="-1581912" y="1682496"/>
            <a:ext cx="3557016" cy="36576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9994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9.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DE60-BA41-D98C-0912-E3B3EC8CC790}"/>
              </a:ext>
            </a:extLst>
          </p:cNvPr>
          <p:cNvSpPr>
            <a:spLocks noGrp="1"/>
          </p:cNvSpPr>
          <p:nvPr>
            <p:ph type="ctrTitle"/>
          </p:nvPr>
        </p:nvSpPr>
        <p:spPr>
          <a:xfrm>
            <a:off x="731520" y="941832"/>
            <a:ext cx="4626864" cy="3209544"/>
          </a:xfrm>
        </p:spPr>
        <p:txBody>
          <a:bodyPr anchor="b">
            <a:normAutofit/>
          </a:bodyPr>
          <a:lstStyle/>
          <a:p>
            <a:r>
              <a:rPr lang="en-US" sz="3300"/>
              <a:t>Course Registration Platform</a:t>
            </a:r>
          </a:p>
        </p:txBody>
      </p:sp>
      <p:sp>
        <p:nvSpPr>
          <p:cNvPr id="3" name="Subtitle 2">
            <a:extLst>
              <a:ext uri="{FF2B5EF4-FFF2-40B4-BE49-F238E27FC236}">
                <a16:creationId xmlns:a16="http://schemas.microsoft.com/office/drawing/2014/main" id="{1599B6C0-03BE-DCE0-07BE-97BEB73D0E93}"/>
              </a:ext>
            </a:extLst>
          </p:cNvPr>
          <p:cNvSpPr>
            <a:spLocks noGrp="1"/>
          </p:cNvSpPr>
          <p:nvPr>
            <p:ph type="subTitle" idx="1"/>
          </p:nvPr>
        </p:nvSpPr>
        <p:spPr>
          <a:xfrm>
            <a:off x="731520" y="4974336"/>
            <a:ext cx="4626864" cy="1453896"/>
          </a:xfrm>
        </p:spPr>
        <p:txBody>
          <a:bodyPr anchor="ctr">
            <a:normAutofit/>
          </a:bodyPr>
          <a:lstStyle/>
          <a:p>
            <a:r>
              <a:rPr lang="en-US"/>
              <a:t>Simplifying enrollment with an easy-to-use system</a:t>
            </a:r>
          </a:p>
        </p:txBody>
      </p:sp>
      <p:pic>
        <p:nvPicPr>
          <p:cNvPr id="7" name="Picture 6" descr="Close-up of a human hand using futuristic user interface on metaverse">
            <a:extLst>
              <a:ext uri="{FF2B5EF4-FFF2-40B4-BE49-F238E27FC236}">
                <a16:creationId xmlns:a16="http://schemas.microsoft.com/office/drawing/2014/main" id="{50CBD317-1E21-4966-BB35-AC18A5679ECB}"/>
              </a:ext>
            </a:extLst>
          </p:cNvPr>
          <p:cNvPicPr>
            <a:picLocks noChangeAspect="1"/>
          </p:cNvPicPr>
          <p:nvPr/>
        </p:nvPicPr>
        <p:blipFill>
          <a:blip r:embed="rId3"/>
          <a:srcRect l="25194" r="15442" b="-1"/>
          <a:stretch>
            <a:fillRect/>
          </a:stretch>
        </p:blipFill>
        <p:spPr>
          <a:xfrm>
            <a:off x="6092952" y="10"/>
            <a:ext cx="6099048" cy="6857990"/>
          </a:xfrm>
          <a:prstGeom prst="rect">
            <a:avLst/>
          </a:prstGeom>
          <a:noFill/>
        </p:spPr>
      </p:pic>
      <p:sp>
        <p:nvSpPr>
          <p:cNvPr id="4" name="Date Placeholder 3">
            <a:extLst>
              <a:ext uri="{FF2B5EF4-FFF2-40B4-BE49-F238E27FC236}">
                <a16:creationId xmlns:a16="http://schemas.microsoft.com/office/drawing/2014/main" id="{7FE225F0-4D0C-2A2D-7A92-7884C59597A2}"/>
              </a:ext>
            </a:extLst>
          </p:cNvPr>
          <p:cNvSpPr>
            <a:spLocks noGrp="1"/>
          </p:cNvSpPr>
          <p:nvPr>
            <p:ph type="dt" sz="half" idx="10"/>
          </p:nvPr>
        </p:nvSpPr>
        <p:spPr>
          <a:xfrm>
            <a:off x="731520" y="6455664"/>
            <a:ext cx="4096512" cy="365760"/>
          </a:xfrm>
        </p:spPr>
        <p:txBody>
          <a:bodyPr anchor="ctr">
            <a:normAutofit/>
          </a:bodyPr>
          <a:lstStyle/>
          <a:p>
            <a:pPr>
              <a:spcAft>
                <a:spcPts val="600"/>
              </a:spcAft>
            </a:pPr>
            <a:fld id="{4D40A556-E819-4C0A-8C22-3EE4F023B6DF}"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A6CAA67D-5599-1F2D-5E1B-28E84879BA3B}"/>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A40D51C0-3608-7790-C443-572C9037D3FA}"/>
              </a:ext>
            </a:extLst>
          </p:cNvPr>
          <p:cNvSpPr>
            <a:spLocks noGrp="1"/>
          </p:cNvSpPr>
          <p:nvPr>
            <p:ph type="sldNum" sz="quarter" idx="12"/>
          </p:nvPr>
        </p:nvSpPr>
        <p:spPr>
          <a:xfrm>
            <a:off x="4809744" y="6455664"/>
            <a:ext cx="548640" cy="365760"/>
          </a:xfrm>
        </p:spPr>
        <p:txBody>
          <a:bodyPr anchor="ctr">
            <a:normAutofit/>
          </a:bodyPr>
          <a:lstStyle/>
          <a:p>
            <a:pPr>
              <a:spcAft>
                <a:spcPts val="600"/>
              </a:spcAft>
            </a:pPr>
            <a:fld id="{CC057153-B650-4DEB-B370-79DDCFDCE934}" type="slidenum">
              <a:rPr lang="en-US" smtClean="0"/>
              <a:pPr>
                <a:spcAft>
                  <a:spcPts val="600"/>
                </a:spcAft>
              </a:pPr>
              <a:t>1</a:t>
            </a:fld>
            <a:endParaRPr lang="en-US"/>
          </a:p>
        </p:txBody>
      </p:sp>
    </p:spTree>
    <p:extLst>
      <p:ext uri="{BB962C8B-B14F-4D97-AF65-F5344CB8AC3E}">
        <p14:creationId xmlns:p14="http://schemas.microsoft.com/office/powerpoint/2010/main" val="409238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A0E8-8D57-0F34-F32A-3E2CF3131F08}"/>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Dashboard Overview</a:t>
            </a:r>
          </a:p>
        </p:txBody>
      </p:sp>
      <p:sp>
        <p:nvSpPr>
          <p:cNvPr id="8" name="TextBox 7">
            <a:extLst>
              <a:ext uri="{FF2B5EF4-FFF2-40B4-BE49-F238E27FC236}">
                <a16:creationId xmlns:a16="http://schemas.microsoft.com/office/drawing/2014/main" id="{06A439E5-C95F-4310-B63B-38B91A6727F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400" b="1"/>
              <a:t>Course Cards Display</a:t>
            </a:r>
          </a:p>
          <a:p>
            <a:pPr marL="0" lvl="1" indent="0">
              <a:spcBef>
                <a:spcPts val="1000"/>
              </a:spcBef>
              <a:spcAft>
                <a:spcPts val="600"/>
              </a:spcAft>
              <a:buNone/>
            </a:pPr>
            <a:r>
              <a:rPr lang="en-US" sz="1400"/>
              <a:t>Courses are shown in card format featuring course name, instructor, and course ID for clear identification.</a:t>
            </a:r>
          </a:p>
          <a:p>
            <a:pPr marL="0" indent="0">
              <a:spcBef>
                <a:spcPts val="2500"/>
              </a:spcBef>
              <a:spcAft>
                <a:spcPts val="600"/>
              </a:spcAft>
              <a:buNone/>
            </a:pPr>
            <a:r>
              <a:rPr lang="en-US" sz="1400" b="1"/>
              <a:t>Search and Filter Tools</a:t>
            </a:r>
          </a:p>
          <a:p>
            <a:pPr marL="0" lvl="1" indent="0">
              <a:spcBef>
                <a:spcPts val="1000"/>
              </a:spcBef>
              <a:spcAft>
                <a:spcPts val="600"/>
              </a:spcAft>
              <a:buNone/>
            </a:pPr>
            <a:r>
              <a:rPr lang="en-US" sz="1400"/>
              <a:t>Search bar and filters enable quick and precise course discovery, improving user navigation experience.</a:t>
            </a:r>
          </a:p>
          <a:p>
            <a:pPr marL="0" indent="0">
              <a:spcBef>
                <a:spcPts val="2500"/>
              </a:spcBef>
              <a:spcAft>
                <a:spcPts val="600"/>
              </a:spcAft>
              <a:buNone/>
            </a:pPr>
            <a:r>
              <a:rPr lang="en-US" sz="1400" b="1"/>
              <a:t>User-Friendly Design</a:t>
            </a:r>
          </a:p>
          <a:p>
            <a:pPr marL="0" lvl="1" indent="0">
              <a:spcBef>
                <a:spcPts val="1000"/>
              </a:spcBef>
              <a:spcAft>
                <a:spcPts val="600"/>
              </a:spcAft>
              <a:buNone/>
            </a:pPr>
            <a:r>
              <a:rPr lang="en-US" sz="1400"/>
              <a:t>The dashboard combines visual appeal with functionality, supporting viewing, filtering, and sorting courses efficiently.</a:t>
            </a:r>
          </a:p>
        </p:txBody>
      </p:sp>
      <p:sp>
        <p:nvSpPr>
          <p:cNvPr id="4" name="Date Placeholder 3">
            <a:extLst>
              <a:ext uri="{FF2B5EF4-FFF2-40B4-BE49-F238E27FC236}">
                <a16:creationId xmlns:a16="http://schemas.microsoft.com/office/drawing/2014/main" id="{BBFFB885-8CD5-19E0-A0BD-FFD6EA0853D1}"/>
              </a:ext>
            </a:extLst>
          </p:cNvPr>
          <p:cNvSpPr>
            <a:spLocks noGrp="1"/>
          </p:cNvSpPr>
          <p:nvPr>
            <p:ph type="dt" sz="half" idx="15"/>
          </p:nvPr>
        </p:nvSpPr>
        <p:spPr>
          <a:xfrm>
            <a:off x="8212663" y="6453002"/>
            <a:ext cx="922372" cy="365125"/>
          </a:xfrm>
        </p:spPr>
        <p:txBody>
          <a:bodyPr vert="horz" lIns="91440" tIns="45720" rIns="91440" bIns="45720" rtlCol="0" anchor="ctr">
            <a:normAutofit/>
          </a:bodyPr>
          <a:lstStyle/>
          <a:p>
            <a:pPr>
              <a:lnSpc>
                <a:spcPct val="90000"/>
              </a:lnSpc>
              <a:spcAft>
                <a:spcPts val="600"/>
              </a:spcAft>
            </a:pPr>
            <a:fld id="{08FF51FB-63DF-438D-A9D8-EA0923CBCD7C}" type="datetime2">
              <a:rPr lang="en-US" sz="500" smtClean="0"/>
              <a:pPr>
                <a:lnSpc>
                  <a:spcPct val="90000"/>
                </a:lnSpc>
                <a:spcAft>
                  <a:spcPts val="600"/>
                </a:spcAft>
              </a:pPr>
              <a:t>Thursday, September 4, 2025</a:t>
            </a:fld>
            <a:endParaRPr lang="en-US" sz="500"/>
          </a:p>
        </p:txBody>
      </p:sp>
      <p:sp>
        <p:nvSpPr>
          <p:cNvPr id="5" name="Footer Placeholder 4">
            <a:extLst>
              <a:ext uri="{FF2B5EF4-FFF2-40B4-BE49-F238E27FC236}">
                <a16:creationId xmlns:a16="http://schemas.microsoft.com/office/drawing/2014/main" id="{E06B9148-A1E0-7147-5B90-E5513B223E25}"/>
              </a:ext>
            </a:extLst>
          </p:cNvPr>
          <p:cNvSpPr>
            <a:spLocks noGrp="1"/>
          </p:cNvSpPr>
          <p:nvPr>
            <p:ph type="ftr" sz="quarter" idx="16"/>
          </p:nvPr>
        </p:nvSpPr>
        <p:spPr>
          <a:xfrm>
            <a:off x="9135035" y="6453002"/>
            <a:ext cx="2546891" cy="365125"/>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FC8A5C64-9EFF-6B0D-F793-BE230E904029}"/>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10</a:t>
            </a:fld>
            <a:endParaRPr lang="en-US"/>
          </a:p>
        </p:txBody>
      </p:sp>
      <p:pic>
        <p:nvPicPr>
          <p:cNvPr id="16" name="Picture Placeholder 15" descr="A screenshot of a computer&#10;&#10;AI-generated content may be incorrect.">
            <a:extLst>
              <a:ext uri="{FF2B5EF4-FFF2-40B4-BE49-F238E27FC236}">
                <a16:creationId xmlns:a16="http://schemas.microsoft.com/office/drawing/2014/main" id="{309C684B-FB64-3CF0-1DEE-EEDB420D91CB}"/>
              </a:ext>
            </a:extLst>
          </p:cNvPr>
          <p:cNvPicPr>
            <a:picLocks noGrp="1" noChangeAspect="1"/>
          </p:cNvPicPr>
          <p:nvPr>
            <p:ph type="pic" sz="quarter" idx="13"/>
          </p:nvPr>
        </p:nvPicPr>
        <p:blipFill>
          <a:blip r:embed="rId3"/>
          <a:srcRect l="24154" r="24154"/>
          <a:stretch/>
        </p:blipFill>
        <p:spPr>
          <a:xfrm>
            <a:off x="0" y="0"/>
            <a:ext cx="7584144" cy="6858000"/>
          </a:xfrm>
          <a:prstGeom prst="rect">
            <a:avLst/>
          </a:prstGeom>
          <a:blipFill dpi="0" rotWithShape="1">
            <a:blip r:embed="rId4">
              <a:alphaModFix amt="85000"/>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129847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5AF0-D90F-EC00-04D7-9B012A1614E2}"/>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Sidebar Navigation</a:t>
            </a:r>
          </a:p>
        </p:txBody>
      </p:sp>
      <p:sp>
        <p:nvSpPr>
          <p:cNvPr id="8" name="TextBox 7">
            <a:extLst>
              <a:ext uri="{FF2B5EF4-FFF2-40B4-BE49-F238E27FC236}">
                <a16:creationId xmlns:a16="http://schemas.microsoft.com/office/drawing/2014/main" id="{3F5182C8-EB06-46C2-9CFF-90A65895ABE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Core Functionalities Access</a:t>
            </a:r>
          </a:p>
          <a:p>
            <a:pPr marL="0" lvl="1" indent="0">
              <a:lnSpc>
                <a:spcPct val="90000"/>
              </a:lnSpc>
              <a:spcBef>
                <a:spcPts val="1000"/>
              </a:spcBef>
              <a:spcAft>
                <a:spcPts val="600"/>
              </a:spcAft>
              <a:buNone/>
            </a:pPr>
            <a:r>
              <a:rPr lang="en-US" sz="900"/>
              <a:t>Sidebar navigation provides quick access to creating, updating, taking, and deleting courses, improving task efficiency.</a:t>
            </a:r>
          </a:p>
          <a:p>
            <a:pPr marL="0" indent="0">
              <a:lnSpc>
                <a:spcPct val="90000"/>
              </a:lnSpc>
              <a:spcBef>
                <a:spcPts val="2500"/>
              </a:spcBef>
              <a:spcAft>
                <a:spcPts val="600"/>
              </a:spcAft>
              <a:buNone/>
            </a:pPr>
            <a:r>
              <a:rPr lang="en-US" sz="900" b="1"/>
              <a:t>Streamlined User Interaction</a:t>
            </a:r>
          </a:p>
          <a:p>
            <a:pPr marL="0" lvl="1" indent="0">
              <a:lnSpc>
                <a:spcPct val="90000"/>
              </a:lnSpc>
              <a:spcBef>
                <a:spcPts val="1000"/>
              </a:spcBef>
              <a:spcAft>
                <a:spcPts val="600"/>
              </a:spcAft>
              <a:buNone/>
            </a:pPr>
            <a:r>
              <a:rPr lang="en-US" sz="900"/>
              <a:t>Grouping related course actions in the sidebar enhances workflow and reduces the need to navigate away from the dashboard.</a:t>
            </a:r>
          </a:p>
          <a:p>
            <a:pPr marL="0" indent="0">
              <a:lnSpc>
                <a:spcPct val="90000"/>
              </a:lnSpc>
              <a:spcBef>
                <a:spcPts val="2500"/>
              </a:spcBef>
              <a:spcAft>
                <a:spcPts val="600"/>
              </a:spcAft>
              <a:buNone/>
            </a:pPr>
            <a:r>
              <a:rPr lang="en-US" sz="900" b="1"/>
              <a:t>Enhanced Usability</a:t>
            </a:r>
          </a:p>
          <a:p>
            <a:pPr marL="0" lvl="1" indent="0">
              <a:lnSpc>
                <a:spcPct val="90000"/>
              </a:lnSpc>
              <a:spcBef>
                <a:spcPts val="1000"/>
              </a:spcBef>
              <a:spcAft>
                <a:spcPts val="600"/>
              </a:spcAft>
              <a:buNone/>
            </a:pPr>
            <a:r>
              <a:rPr lang="en-US" sz="900"/>
              <a:t>The sidebar improves overall usability by supporting efficient workflow and creating a cohesive user experience.</a:t>
            </a:r>
          </a:p>
        </p:txBody>
      </p:sp>
      <p:sp>
        <p:nvSpPr>
          <p:cNvPr id="4" name="Date Placeholder 3">
            <a:extLst>
              <a:ext uri="{FF2B5EF4-FFF2-40B4-BE49-F238E27FC236}">
                <a16:creationId xmlns:a16="http://schemas.microsoft.com/office/drawing/2014/main" id="{2FB1B5C9-8437-3B31-A528-482785C539CC}"/>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B6846E1C-6444-D8F4-1B1C-6D7A8E26A5D4}"/>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00EF16FB-B0AC-7AD4-10C4-7791341DB4C4}"/>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11</a:t>
            </a:fld>
            <a:endParaRPr lang="en-US"/>
          </a:p>
        </p:txBody>
      </p:sp>
      <p:pic>
        <p:nvPicPr>
          <p:cNvPr id="7" name="Content Placeholder 6" descr="A computer screen shot of a computer&#10;&#10;AI-generated content may be incorrect.">
            <a:extLst>
              <a:ext uri="{FF2B5EF4-FFF2-40B4-BE49-F238E27FC236}">
                <a16:creationId xmlns:a16="http://schemas.microsoft.com/office/drawing/2014/main" id="{1158841D-4DBB-4A1B-A74A-DED1B35D09DB}"/>
              </a:ext>
            </a:extLst>
          </p:cNvPr>
          <p:cNvPicPr>
            <a:picLocks noGrp="1" noChangeAspect="1"/>
          </p:cNvPicPr>
          <p:nvPr>
            <p:ph type="pic" sz="quarter" idx="18"/>
          </p:nvPr>
        </p:nvPicPr>
        <p:blipFill>
          <a:blip r:embed="rId3"/>
          <a:srcRect l="18217" r="18217"/>
          <a:stretch>
            <a:fillRect/>
          </a:stretch>
        </p:blipFill>
        <p:spPr>
          <a:xfrm>
            <a:off x="20" y="-1"/>
            <a:ext cx="7783979" cy="6411311"/>
          </a:xfrm>
          <a:prstGeom prst="rect">
            <a:avLst/>
          </a:prstGeom>
          <a:noFill/>
        </p:spPr>
      </p:pic>
    </p:spTree>
    <p:extLst>
      <p:ext uri="{BB962C8B-B14F-4D97-AF65-F5344CB8AC3E}">
        <p14:creationId xmlns:p14="http://schemas.microsoft.com/office/powerpoint/2010/main" val="137124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51C6-78E5-0E57-E37E-6215942ADF15}"/>
              </a:ext>
            </a:extLst>
          </p:cNvPr>
          <p:cNvSpPr>
            <a:spLocks noGrp="1"/>
          </p:cNvSpPr>
          <p:nvPr>
            <p:ph type="title"/>
          </p:nvPr>
        </p:nvSpPr>
        <p:spPr>
          <a:xfrm>
            <a:off x="4837176" y="3419856"/>
            <a:ext cx="6574536" cy="2724912"/>
          </a:xfrm>
        </p:spPr>
        <p:txBody>
          <a:bodyPr anchor="b">
            <a:normAutofit/>
          </a:bodyPr>
          <a:lstStyle/>
          <a:p>
            <a:r>
              <a:rPr lang="en-US"/>
              <a:t>CRUD Operations</a:t>
            </a:r>
          </a:p>
        </p:txBody>
      </p:sp>
      <p:sp>
        <p:nvSpPr>
          <p:cNvPr id="11" name="Text Placeholder 2">
            <a:extLst>
              <a:ext uri="{FF2B5EF4-FFF2-40B4-BE49-F238E27FC236}">
                <a16:creationId xmlns:a16="http://schemas.microsoft.com/office/drawing/2014/main" id="{B1F30D36-8EDE-6C03-9850-31FFFA9C22B9}"/>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61FF7D1C-B1F0-2D7F-01D1-F8A42ABA82AB}"/>
              </a:ext>
            </a:extLst>
          </p:cNvPr>
          <p:cNvSpPr>
            <a:spLocks noGrp="1"/>
          </p:cNvSpPr>
          <p:nvPr>
            <p:ph type="dt" sz="half" idx="10"/>
          </p:nvPr>
        </p:nvSpPr>
        <p:spPr>
          <a:xfrm>
            <a:off x="6922008" y="6455664"/>
            <a:ext cx="4672584" cy="365760"/>
          </a:xfrm>
        </p:spPr>
        <p:txBody>
          <a:bodyPr anchor="ctr">
            <a:normAutofit/>
          </a:bodyPr>
          <a:lstStyle/>
          <a:p>
            <a:pPr>
              <a:spcAft>
                <a:spcPts val="600"/>
              </a:spcAft>
            </a:pPr>
            <a:fld id="{4D40A556-E819-4C0A-8C22-3EE4F023B6DF}"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85CEC8EA-118E-E1AC-F4E4-75583D45B161}"/>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CF126205-EE30-0241-1C27-BDA624A42AB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12</a:t>
            </a:fld>
            <a:endParaRPr lang="en-US"/>
          </a:p>
        </p:txBody>
      </p:sp>
    </p:spTree>
    <p:extLst>
      <p:ext uri="{BB962C8B-B14F-4D97-AF65-F5344CB8AC3E}">
        <p14:creationId xmlns:p14="http://schemas.microsoft.com/office/powerpoint/2010/main" val="57791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AI-generated content may be incorrect.">
            <a:extLst>
              <a:ext uri="{FF2B5EF4-FFF2-40B4-BE49-F238E27FC236}">
                <a16:creationId xmlns:a16="http://schemas.microsoft.com/office/drawing/2014/main" id="{6C4D03D4-CAEE-44ED-BFA1-B3E9B345007D}"/>
              </a:ext>
            </a:extLst>
          </p:cNvPr>
          <p:cNvPicPr>
            <a:picLocks noGrp="1" noChangeAspect="1"/>
          </p:cNvPicPr>
          <p:nvPr>
            <p:ph type="pic" sz="quarter" idx="13"/>
          </p:nvPr>
        </p:nvPicPr>
        <p:blipFill>
          <a:blip r:embed="rId3"/>
          <a:stretch/>
        </p:blipFill>
        <p:spPr>
          <a:xfrm>
            <a:off x="1340337" y="2049899"/>
            <a:ext cx="4903470" cy="2758201"/>
          </a:xfrm>
          <a:prstGeom prst="rect">
            <a:avLst/>
          </a:prstGeom>
          <a:noFill/>
        </p:spPr>
      </p:pic>
      <p:sp>
        <p:nvSpPr>
          <p:cNvPr id="2" name="Title 1">
            <a:extLst>
              <a:ext uri="{FF2B5EF4-FFF2-40B4-BE49-F238E27FC236}">
                <a16:creationId xmlns:a16="http://schemas.microsoft.com/office/drawing/2014/main" id="{E4B347F5-D917-F7E2-C5D0-A27AABE08770}"/>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Create Course</a:t>
            </a:r>
          </a:p>
        </p:txBody>
      </p:sp>
      <p:sp>
        <p:nvSpPr>
          <p:cNvPr id="8" name="TextBox 7">
            <a:extLst>
              <a:ext uri="{FF2B5EF4-FFF2-40B4-BE49-F238E27FC236}">
                <a16:creationId xmlns:a16="http://schemas.microsoft.com/office/drawing/2014/main" id="{65449345-4AD7-4EB8-AB78-ED80B792557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400" b="1"/>
              <a:t>Course Creation Form</a:t>
            </a:r>
          </a:p>
          <a:p>
            <a:pPr marL="0" lvl="1" indent="0">
              <a:spcBef>
                <a:spcPts val="1000"/>
              </a:spcBef>
              <a:spcAft>
                <a:spcPts val="600"/>
              </a:spcAft>
              <a:buNone/>
            </a:pPr>
            <a:r>
              <a:rPr lang="en-US" sz="1400"/>
              <a:t>The form includes input fields for Course Name and Instructor to capture essential course data accurately.</a:t>
            </a:r>
          </a:p>
          <a:p>
            <a:pPr marL="0" indent="0">
              <a:spcBef>
                <a:spcPts val="2500"/>
              </a:spcBef>
              <a:spcAft>
                <a:spcPts val="600"/>
              </a:spcAft>
              <a:buNone/>
            </a:pPr>
            <a:r>
              <a:rPr lang="en-US" sz="1400" b="1"/>
              <a:t>Create Button Design</a:t>
            </a:r>
          </a:p>
          <a:p>
            <a:pPr marL="0" lvl="1" indent="0">
              <a:spcBef>
                <a:spcPts val="1000"/>
              </a:spcBef>
              <a:spcAft>
                <a:spcPts val="600"/>
              </a:spcAft>
              <a:buNone/>
            </a:pPr>
            <a:r>
              <a:rPr lang="en-US" sz="1400"/>
              <a:t>A prominent blue 'Create' button enables users to easily submit new course information.</a:t>
            </a:r>
          </a:p>
          <a:p>
            <a:pPr marL="0" indent="0">
              <a:spcBef>
                <a:spcPts val="2500"/>
              </a:spcBef>
              <a:spcAft>
                <a:spcPts val="600"/>
              </a:spcAft>
              <a:buNone/>
            </a:pPr>
            <a:r>
              <a:rPr lang="en-US" sz="1400" b="1"/>
              <a:t>User-Friendly Interface</a:t>
            </a:r>
          </a:p>
          <a:p>
            <a:pPr marL="0" lvl="1" indent="0">
              <a:spcBef>
                <a:spcPts val="1000"/>
              </a:spcBef>
              <a:spcAft>
                <a:spcPts val="600"/>
              </a:spcAft>
              <a:buNone/>
            </a:pPr>
            <a:r>
              <a:rPr lang="en-US" sz="1400"/>
              <a:t>The interface is designed for ease of use, allowing quick course creation and immediate dashboard availability.</a:t>
            </a:r>
          </a:p>
        </p:txBody>
      </p:sp>
      <p:sp>
        <p:nvSpPr>
          <p:cNvPr id="4" name="Date Placeholder 3">
            <a:extLst>
              <a:ext uri="{FF2B5EF4-FFF2-40B4-BE49-F238E27FC236}">
                <a16:creationId xmlns:a16="http://schemas.microsoft.com/office/drawing/2014/main" id="{8169859B-19D2-BE70-2782-EB480C5D0860}"/>
              </a:ext>
            </a:extLst>
          </p:cNvPr>
          <p:cNvSpPr>
            <a:spLocks noGrp="1"/>
          </p:cNvSpPr>
          <p:nvPr>
            <p:ph type="dt" sz="half" idx="15"/>
          </p:nvPr>
        </p:nvSpPr>
        <p:spPr>
          <a:xfrm>
            <a:off x="8212663" y="6453002"/>
            <a:ext cx="922372" cy="365125"/>
          </a:xfrm>
        </p:spPr>
        <p:txBody>
          <a:bodyPr vert="horz" lIns="91440" tIns="45720" rIns="91440" bIns="45720" rtlCol="0" anchor="ctr">
            <a:normAutofit/>
          </a:bodyPr>
          <a:lstStyle/>
          <a:p>
            <a:pPr>
              <a:lnSpc>
                <a:spcPct val="90000"/>
              </a:lnSpc>
              <a:spcAft>
                <a:spcPts val="600"/>
              </a:spcAft>
            </a:pPr>
            <a:fld id="{08FF51FB-63DF-438D-A9D8-EA0923CBCD7C}" type="datetime2">
              <a:rPr lang="en-US" sz="500" smtClean="0"/>
              <a:pPr>
                <a:lnSpc>
                  <a:spcPct val="90000"/>
                </a:lnSpc>
                <a:spcAft>
                  <a:spcPts val="600"/>
                </a:spcAft>
              </a:pPr>
              <a:t>Thursday, September 4, 2025</a:t>
            </a:fld>
            <a:endParaRPr lang="en-US" sz="500"/>
          </a:p>
        </p:txBody>
      </p:sp>
      <p:sp>
        <p:nvSpPr>
          <p:cNvPr id="5" name="Footer Placeholder 4">
            <a:extLst>
              <a:ext uri="{FF2B5EF4-FFF2-40B4-BE49-F238E27FC236}">
                <a16:creationId xmlns:a16="http://schemas.microsoft.com/office/drawing/2014/main" id="{D7D10509-4727-229D-F6FD-42B64CC2C108}"/>
              </a:ext>
            </a:extLst>
          </p:cNvPr>
          <p:cNvSpPr>
            <a:spLocks noGrp="1"/>
          </p:cNvSpPr>
          <p:nvPr>
            <p:ph type="ftr" sz="quarter" idx="16"/>
          </p:nvPr>
        </p:nvSpPr>
        <p:spPr>
          <a:xfrm>
            <a:off x="9135035" y="6453002"/>
            <a:ext cx="2546891" cy="365125"/>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0BB60404-5FF7-43EA-A6B8-8998A1D2AE55}"/>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13</a:t>
            </a:fld>
            <a:endParaRPr lang="en-US"/>
          </a:p>
        </p:txBody>
      </p:sp>
    </p:spTree>
    <p:extLst>
      <p:ext uri="{BB962C8B-B14F-4D97-AF65-F5344CB8AC3E}">
        <p14:creationId xmlns:p14="http://schemas.microsoft.com/office/powerpoint/2010/main" val="1916382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BEBF-035F-BE2B-ECAE-C4D3F1F71857}"/>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Update Course</a:t>
            </a:r>
          </a:p>
        </p:txBody>
      </p:sp>
      <p:sp>
        <p:nvSpPr>
          <p:cNvPr id="8" name="TextBox 7">
            <a:extLst>
              <a:ext uri="{FF2B5EF4-FFF2-40B4-BE49-F238E27FC236}">
                <a16:creationId xmlns:a16="http://schemas.microsoft.com/office/drawing/2014/main" id="{99F5EA09-4224-42B1-84C4-E1425660A5B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1000" b="1"/>
              <a:t>Course Retrieval by ID</a:t>
            </a:r>
          </a:p>
          <a:p>
            <a:pPr marL="0" lvl="1" indent="0">
              <a:lnSpc>
                <a:spcPct val="90000"/>
              </a:lnSpc>
              <a:spcBef>
                <a:spcPts val="1000"/>
              </a:spcBef>
              <a:spcAft>
                <a:spcPts val="600"/>
              </a:spcAft>
              <a:buNone/>
            </a:pPr>
            <a:r>
              <a:rPr lang="en-US" sz="1000"/>
              <a:t>Users enter a Course ID to fetch existing course details for review and modification.</a:t>
            </a:r>
          </a:p>
          <a:p>
            <a:pPr marL="0" indent="0">
              <a:lnSpc>
                <a:spcPct val="90000"/>
              </a:lnSpc>
              <a:spcBef>
                <a:spcPts val="2500"/>
              </a:spcBef>
              <a:spcAft>
                <a:spcPts val="600"/>
              </a:spcAft>
              <a:buNone/>
            </a:pPr>
            <a:r>
              <a:rPr lang="en-US" sz="1000" b="1"/>
              <a:t>Validation Check Feature</a:t>
            </a:r>
          </a:p>
          <a:p>
            <a:pPr marL="0" lvl="1" indent="0">
              <a:lnSpc>
                <a:spcPct val="90000"/>
              </a:lnSpc>
              <a:spcBef>
                <a:spcPts val="1000"/>
              </a:spcBef>
              <a:spcAft>
                <a:spcPts val="600"/>
              </a:spcAft>
              <a:buNone/>
            </a:pPr>
            <a:r>
              <a:rPr lang="en-US" sz="1000"/>
              <a:t>The 'Check' button verifies course existence before allowing updates to maintain data integrity.</a:t>
            </a:r>
          </a:p>
          <a:p>
            <a:pPr marL="0" indent="0">
              <a:lnSpc>
                <a:spcPct val="90000"/>
              </a:lnSpc>
              <a:spcBef>
                <a:spcPts val="2500"/>
              </a:spcBef>
              <a:spcAft>
                <a:spcPts val="600"/>
              </a:spcAft>
              <a:buNone/>
            </a:pPr>
            <a:r>
              <a:rPr lang="en-US" sz="1000" b="1"/>
              <a:t>Efficient and Error-Minimized Updates</a:t>
            </a:r>
          </a:p>
          <a:p>
            <a:pPr marL="0" lvl="1" indent="0">
              <a:lnSpc>
                <a:spcPct val="90000"/>
              </a:lnSpc>
              <a:spcBef>
                <a:spcPts val="1000"/>
              </a:spcBef>
              <a:spcAft>
                <a:spcPts val="600"/>
              </a:spcAft>
              <a:buNone/>
            </a:pPr>
            <a:r>
              <a:rPr lang="en-US" sz="1000"/>
              <a:t>Design supports efficient course updates while minimizing errors through prior validation.</a:t>
            </a:r>
          </a:p>
        </p:txBody>
      </p:sp>
      <p:sp>
        <p:nvSpPr>
          <p:cNvPr id="4" name="Date Placeholder 3">
            <a:extLst>
              <a:ext uri="{FF2B5EF4-FFF2-40B4-BE49-F238E27FC236}">
                <a16:creationId xmlns:a16="http://schemas.microsoft.com/office/drawing/2014/main" id="{E7AD10EC-4A56-E4D8-F2A0-C6AC7C6E1569}"/>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8FB553D3-B822-99DA-3D42-1861B9C5DFA5}"/>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B8E0F723-3C18-5FA3-0782-07E033682373}"/>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14</a:t>
            </a:fld>
            <a:endParaRPr lang="en-US"/>
          </a:p>
        </p:txBody>
      </p:sp>
      <p:pic>
        <p:nvPicPr>
          <p:cNvPr id="7" name="Content Placeholder 6" descr="A screenshot of a computer&#10;&#10;AI-generated content may be incorrect.">
            <a:extLst>
              <a:ext uri="{FF2B5EF4-FFF2-40B4-BE49-F238E27FC236}">
                <a16:creationId xmlns:a16="http://schemas.microsoft.com/office/drawing/2014/main" id="{8294DD88-920D-4001-B890-09EB05B39076}"/>
              </a:ext>
            </a:extLst>
          </p:cNvPr>
          <p:cNvPicPr>
            <a:picLocks noGrp="1" noChangeAspect="1"/>
          </p:cNvPicPr>
          <p:nvPr>
            <p:ph type="pic" sz="quarter" idx="18"/>
          </p:nvPr>
        </p:nvPicPr>
        <p:blipFill>
          <a:blip r:embed="rId3"/>
          <a:srcRect l="15853" r="15853"/>
          <a:stretch>
            <a:fillRect/>
          </a:stretch>
        </p:blipFill>
        <p:spPr>
          <a:xfrm>
            <a:off x="20" y="-1"/>
            <a:ext cx="7783979" cy="6411311"/>
          </a:xfrm>
          <a:prstGeom prst="rect">
            <a:avLst/>
          </a:prstGeom>
          <a:noFill/>
        </p:spPr>
      </p:pic>
    </p:spTree>
    <p:extLst>
      <p:ext uri="{BB962C8B-B14F-4D97-AF65-F5344CB8AC3E}">
        <p14:creationId xmlns:p14="http://schemas.microsoft.com/office/powerpoint/2010/main" val="61579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4055-C1E1-065A-D463-ABBA32C5180A}"/>
              </a:ext>
            </a:extLst>
          </p:cNvPr>
          <p:cNvSpPr>
            <a:spLocks noGrp="1"/>
          </p:cNvSpPr>
          <p:nvPr>
            <p:ph type="title"/>
          </p:nvPr>
        </p:nvSpPr>
        <p:spPr>
          <a:xfrm>
            <a:off x="1033272" y="347472"/>
            <a:ext cx="9875520" cy="1033272"/>
          </a:xfrm>
        </p:spPr>
        <p:txBody>
          <a:bodyPr anchor="ctr">
            <a:normAutofit/>
          </a:bodyPr>
          <a:lstStyle/>
          <a:p>
            <a:r>
              <a:rPr lang="en-US"/>
              <a:t>Take Course</a:t>
            </a:r>
          </a:p>
        </p:txBody>
      </p:sp>
      <p:graphicFrame>
        <p:nvGraphicFramePr>
          <p:cNvPr id="10" name="Content Placeholder 2">
            <a:extLst>
              <a:ext uri="{FF2B5EF4-FFF2-40B4-BE49-F238E27FC236}">
                <a16:creationId xmlns:a16="http://schemas.microsoft.com/office/drawing/2014/main" id="{3372C469-DA2D-E223-0CA9-4A3BB5784B79}"/>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1033272" y="2203703"/>
          <a:ext cx="9875520" cy="4067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C81D3B3F-9A20-8CCD-5A12-50F2F3B83920}"/>
              </a:ext>
            </a:extLst>
          </p:cNvPr>
          <p:cNvSpPr>
            <a:spLocks noGrp="1"/>
          </p:cNvSpPr>
          <p:nvPr>
            <p:ph type="dt" sz="half" idx="10"/>
          </p:nvPr>
        </p:nvSpPr>
        <p:spPr>
          <a:xfrm>
            <a:off x="6922008" y="6455664"/>
            <a:ext cx="4672584" cy="365760"/>
          </a:xfrm>
        </p:spPr>
        <p:txBody>
          <a:bodyPr anchor="ctr">
            <a:normAutofit/>
          </a:bodyPr>
          <a:lstStyle/>
          <a:p>
            <a:pPr>
              <a:spcAft>
                <a:spcPts val="600"/>
              </a:spcAft>
            </a:pPr>
            <a:fld id="{786050D0-0A6D-4ADD-B055-9735452226DE}"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2782D8A6-88A8-7986-2921-AC34BD4A57F5}"/>
              </a:ext>
            </a:extLst>
          </p:cNvPr>
          <p:cNvSpPr>
            <a:spLocks noGrp="1"/>
          </p:cNvSpPr>
          <p:nvPr>
            <p:ph type="ftr" sz="quarter" idx="11"/>
          </p:nvPr>
        </p:nvSpPr>
        <p:spPr>
          <a:xfrm rot="5400000">
            <a:off x="-609446" y="710030"/>
            <a:ext cx="1612084"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26568FB2-275A-46FB-C5BC-B9943E5CE6D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15</a:t>
            </a:fld>
            <a:endParaRPr lang="en-US"/>
          </a:p>
        </p:txBody>
      </p:sp>
      <p:pic>
        <p:nvPicPr>
          <p:cNvPr id="14" name="Picture 13" descr="A screenshot of a computer&#10;&#10;AI-generated content may be incorrect.">
            <a:extLst>
              <a:ext uri="{FF2B5EF4-FFF2-40B4-BE49-F238E27FC236}">
                <a16:creationId xmlns:a16="http://schemas.microsoft.com/office/drawing/2014/main" id="{F237C282-5325-1DC6-65FD-366522939AB9}"/>
              </a:ext>
            </a:extLst>
          </p:cNvPr>
          <p:cNvPicPr>
            <a:picLocks noChangeAspect="1"/>
          </p:cNvPicPr>
          <p:nvPr/>
        </p:nvPicPr>
        <p:blipFill>
          <a:blip r:embed="rId8"/>
          <a:stretch>
            <a:fillRect/>
          </a:stretch>
        </p:blipFill>
        <p:spPr>
          <a:xfrm>
            <a:off x="1869056" y="3881886"/>
            <a:ext cx="8453888" cy="2760454"/>
          </a:xfrm>
          <a:prstGeom prst="rect">
            <a:avLst/>
          </a:prstGeom>
        </p:spPr>
      </p:pic>
    </p:spTree>
    <p:extLst>
      <p:ext uri="{BB962C8B-B14F-4D97-AF65-F5344CB8AC3E}">
        <p14:creationId xmlns:p14="http://schemas.microsoft.com/office/powerpoint/2010/main" val="17228063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9D74-38F5-8988-372C-03631EEF695E}"/>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Delete Course</a:t>
            </a:r>
          </a:p>
        </p:txBody>
      </p:sp>
      <p:pic>
        <p:nvPicPr>
          <p:cNvPr id="7" name="Content Placeholder 6" descr="A screenshot of a computer&#10;&#10;AI-generated content may be incorrect.">
            <a:extLst>
              <a:ext uri="{FF2B5EF4-FFF2-40B4-BE49-F238E27FC236}">
                <a16:creationId xmlns:a16="http://schemas.microsoft.com/office/drawing/2014/main" id="{5A180B37-0E86-4C20-92F5-DCF9FD999E1E}"/>
              </a:ext>
            </a:extLst>
          </p:cNvPr>
          <p:cNvPicPr>
            <a:picLocks noGrp="1" noChangeAspect="1"/>
          </p:cNvPicPr>
          <p:nvPr>
            <p:ph type="pic" sz="quarter" idx="13"/>
          </p:nvPr>
        </p:nvPicPr>
        <p:blipFill>
          <a:blip r:embed="rId3"/>
          <a:srcRect l="30340" r="30340"/>
          <a:stretch>
            <a:fillRect/>
          </a:stretch>
        </p:blipFill>
        <p:spPr>
          <a:xfrm>
            <a:off x="20" y="1"/>
            <a:ext cx="4793865" cy="6858000"/>
          </a:xfrm>
          <a:prstGeom prst="rect">
            <a:avLst/>
          </a:prstGeom>
          <a:noFill/>
        </p:spPr>
      </p:pic>
      <p:sp>
        <p:nvSpPr>
          <p:cNvPr id="8" name="TextBox 7">
            <a:extLst>
              <a:ext uri="{FF2B5EF4-FFF2-40B4-BE49-F238E27FC236}">
                <a16:creationId xmlns:a16="http://schemas.microsoft.com/office/drawing/2014/main" id="{04E0A821-94AD-4FBB-A31A-CE1F385A6A5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Purpose of Deletion Feature</a:t>
            </a:r>
          </a:p>
          <a:p>
            <a:pPr marL="0" lvl="1" indent="0">
              <a:spcBef>
                <a:spcPts val="1000"/>
              </a:spcBef>
              <a:spcAft>
                <a:spcPts val="600"/>
              </a:spcAft>
              <a:buFont typeface="Arial" panose="020B0604020202020204" pitchFamily="34" charset="0"/>
              <a:buNone/>
            </a:pPr>
            <a:r>
              <a:rPr lang="en-US" sz="1400"/>
              <a:t>Allows administrators to remove outdated or irrelevant courses to maintain catalog accuracy.</a:t>
            </a:r>
          </a:p>
          <a:p>
            <a:pPr marL="0" indent="0">
              <a:spcBef>
                <a:spcPts val="2500"/>
              </a:spcBef>
              <a:spcAft>
                <a:spcPts val="600"/>
              </a:spcAft>
              <a:buFont typeface="Arial" panose="020B0604020202020204" pitchFamily="34" charset="0"/>
              <a:buNone/>
            </a:pPr>
            <a:r>
              <a:rPr lang="en-US" sz="1400" b="1"/>
              <a:t>User Interaction</a:t>
            </a:r>
          </a:p>
          <a:p>
            <a:pPr marL="0" lvl="1" indent="0">
              <a:spcBef>
                <a:spcPts val="1000"/>
              </a:spcBef>
              <a:spcAft>
                <a:spcPts val="600"/>
              </a:spcAft>
              <a:buFont typeface="Arial" panose="020B0604020202020204" pitchFamily="34" charset="0"/>
              <a:buNone/>
            </a:pPr>
            <a:r>
              <a:rPr lang="en-US" sz="1400"/>
              <a:t>Users enter Course ID and click a blue 'Delete' button to perform the deletion.</a:t>
            </a:r>
          </a:p>
          <a:p>
            <a:pPr marL="0" indent="0">
              <a:spcBef>
                <a:spcPts val="2500"/>
              </a:spcBef>
              <a:spcAft>
                <a:spcPts val="600"/>
              </a:spcAft>
              <a:buFont typeface="Arial" panose="020B0604020202020204" pitchFamily="34" charset="0"/>
              <a:buNone/>
            </a:pPr>
            <a:r>
              <a:rPr lang="en-US" sz="1400" b="1"/>
              <a:t>Interface Design</a:t>
            </a:r>
          </a:p>
          <a:p>
            <a:pPr marL="0" lvl="1" indent="0">
              <a:spcBef>
                <a:spcPts val="1000"/>
              </a:spcBef>
              <a:spcAft>
                <a:spcPts val="600"/>
              </a:spcAft>
              <a:buFont typeface="Arial" panose="020B0604020202020204" pitchFamily="34" charset="0"/>
              <a:buNone/>
            </a:pPr>
            <a:r>
              <a:rPr lang="en-US" sz="1400"/>
              <a:t>Designed for quick and secure deletion supporting efficient course management.</a:t>
            </a:r>
          </a:p>
        </p:txBody>
      </p:sp>
      <p:sp>
        <p:nvSpPr>
          <p:cNvPr id="4" name="Date Placeholder 3">
            <a:extLst>
              <a:ext uri="{FF2B5EF4-FFF2-40B4-BE49-F238E27FC236}">
                <a16:creationId xmlns:a16="http://schemas.microsoft.com/office/drawing/2014/main" id="{A7CA8740-18BC-DBC8-1FBD-228A57460477}"/>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BAAA1759-0505-3DB4-EE95-F3033660D718}"/>
              </a:ext>
            </a:extLst>
          </p:cNvPr>
          <p:cNvSpPr>
            <a:spLocks noGrp="1"/>
          </p:cNvSpPr>
          <p:nvPr>
            <p:ph type="ftr" sz="quarter" idx="16"/>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9C082EC2-534A-964B-B240-05BE1512C294}"/>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16</a:t>
            </a:fld>
            <a:endParaRPr lang="en-US"/>
          </a:p>
        </p:txBody>
      </p:sp>
    </p:spTree>
    <p:extLst>
      <p:ext uri="{BB962C8B-B14F-4D97-AF65-F5344CB8AC3E}">
        <p14:creationId xmlns:p14="http://schemas.microsoft.com/office/powerpoint/2010/main" val="579415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C63D-C102-62FD-59B1-7552A6BCD7C5}"/>
              </a:ext>
            </a:extLst>
          </p:cNvPr>
          <p:cNvSpPr>
            <a:spLocks noGrp="1"/>
          </p:cNvSpPr>
          <p:nvPr>
            <p:ph type="title"/>
          </p:nvPr>
        </p:nvSpPr>
        <p:spPr>
          <a:xfrm>
            <a:off x="4837176" y="3419856"/>
            <a:ext cx="6574536" cy="2724912"/>
          </a:xfrm>
        </p:spPr>
        <p:txBody>
          <a:bodyPr anchor="b">
            <a:normAutofit/>
          </a:bodyPr>
          <a:lstStyle/>
          <a:p>
            <a:r>
              <a:rPr lang="en-US"/>
              <a:t>Conclusion</a:t>
            </a:r>
          </a:p>
        </p:txBody>
      </p:sp>
      <p:sp>
        <p:nvSpPr>
          <p:cNvPr id="11" name="Text Placeholder 2">
            <a:extLst>
              <a:ext uri="{FF2B5EF4-FFF2-40B4-BE49-F238E27FC236}">
                <a16:creationId xmlns:a16="http://schemas.microsoft.com/office/drawing/2014/main" id="{0CA46327-5FF5-8624-29CB-DF0068608C31}"/>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821A9AFD-B2AF-5BE3-BBAA-6E139EE51B49}"/>
              </a:ext>
            </a:extLst>
          </p:cNvPr>
          <p:cNvSpPr>
            <a:spLocks noGrp="1"/>
          </p:cNvSpPr>
          <p:nvPr>
            <p:ph type="dt" sz="half" idx="10"/>
          </p:nvPr>
        </p:nvSpPr>
        <p:spPr>
          <a:xfrm>
            <a:off x="6922008" y="6455664"/>
            <a:ext cx="4672584" cy="365760"/>
          </a:xfrm>
        </p:spPr>
        <p:txBody>
          <a:bodyPr anchor="ctr">
            <a:normAutofit/>
          </a:bodyPr>
          <a:lstStyle/>
          <a:p>
            <a:pPr>
              <a:spcAft>
                <a:spcPts val="600"/>
              </a:spcAft>
            </a:pPr>
            <a:fld id="{4D40A556-E819-4C0A-8C22-3EE4F023B6DF}"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0C968737-339A-4392-B7CF-2059DCEBAE9F}"/>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A1AD7BB1-C7D6-EB9A-80CB-755E662C422C}"/>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17</a:t>
            </a:fld>
            <a:endParaRPr lang="en-US"/>
          </a:p>
        </p:txBody>
      </p:sp>
    </p:spTree>
    <p:extLst>
      <p:ext uri="{BB962C8B-B14F-4D97-AF65-F5344CB8AC3E}">
        <p14:creationId xmlns:p14="http://schemas.microsoft.com/office/powerpoint/2010/main" val="2446687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676D-2CEB-77E6-5CE0-4ED3A42B642F}"/>
              </a:ext>
            </a:extLst>
          </p:cNvPr>
          <p:cNvSpPr>
            <a:spLocks noGrp="1"/>
          </p:cNvSpPr>
          <p:nvPr>
            <p:ph type="title"/>
          </p:nvPr>
        </p:nvSpPr>
        <p:spPr>
          <a:xfrm>
            <a:off x="4718304" y="310896"/>
            <a:ext cx="6858000" cy="923544"/>
          </a:xfrm>
        </p:spPr>
        <p:txBody>
          <a:bodyPr vert="horz" lIns="91440" tIns="45720" rIns="91440" bIns="45720" rtlCol="0" anchor="b">
            <a:normAutofit/>
          </a:bodyPr>
          <a:lstStyle/>
          <a:p>
            <a:r>
              <a:rPr lang="en-US" b="1" kern="1200">
                <a:latin typeface="+mj-lt"/>
                <a:ea typeface="+mj-ea"/>
                <a:cs typeface="+mj-cs"/>
              </a:rPr>
              <a:t>Project Summary</a:t>
            </a:r>
          </a:p>
        </p:txBody>
      </p:sp>
      <p:sp>
        <p:nvSpPr>
          <p:cNvPr id="8" name="TextBox 7">
            <a:extLst>
              <a:ext uri="{FF2B5EF4-FFF2-40B4-BE49-F238E27FC236}">
                <a16:creationId xmlns:a16="http://schemas.microsoft.com/office/drawing/2014/main" id="{91298221-5FD7-44A5-ADA3-5C323994E54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18304" y="1380744"/>
            <a:ext cx="6858000" cy="4608576"/>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Full-Stack Technology Integration</a:t>
            </a:r>
          </a:p>
          <a:p>
            <a:pPr marL="0" lvl="1" indent="0">
              <a:lnSpc>
                <a:spcPct val="90000"/>
              </a:lnSpc>
              <a:spcBef>
                <a:spcPts val="1000"/>
              </a:spcBef>
              <a:spcAft>
                <a:spcPts val="600"/>
              </a:spcAft>
              <a:buFont typeface="Arial" panose="020B0604020202020204" pitchFamily="34" charset="0"/>
              <a:buNone/>
            </a:pPr>
            <a:r>
              <a:rPr lang="en-US" sz="1400"/>
              <a:t>The platform leverages ReactJS, Spring Boot, and PostgreSQL for a seamless frontend and robust backend experience.</a:t>
            </a:r>
          </a:p>
          <a:p>
            <a:pPr marL="0" indent="0">
              <a:lnSpc>
                <a:spcPct val="90000"/>
              </a:lnSpc>
              <a:spcBef>
                <a:spcPts val="2500"/>
              </a:spcBef>
              <a:spcAft>
                <a:spcPts val="600"/>
              </a:spcAft>
              <a:buFont typeface="Arial" panose="020B0604020202020204" pitchFamily="34" charset="0"/>
              <a:buNone/>
            </a:pPr>
            <a:r>
              <a:rPr lang="en-US" sz="1400" b="1"/>
              <a:t>User Authentication Features</a:t>
            </a:r>
          </a:p>
          <a:p>
            <a:pPr marL="0" lvl="1" indent="0">
              <a:lnSpc>
                <a:spcPct val="90000"/>
              </a:lnSpc>
              <a:spcBef>
                <a:spcPts val="1000"/>
              </a:spcBef>
              <a:spcAft>
                <a:spcPts val="600"/>
              </a:spcAft>
              <a:buFont typeface="Arial" panose="020B0604020202020204" pitchFamily="34" charset="0"/>
              <a:buNone/>
            </a:pPr>
            <a:r>
              <a:rPr lang="en-US" sz="1400"/>
              <a:t>Secure user authentication ensures safe and personalized access to course registration functionalities.</a:t>
            </a:r>
          </a:p>
          <a:p>
            <a:pPr marL="0" indent="0">
              <a:lnSpc>
                <a:spcPct val="90000"/>
              </a:lnSpc>
              <a:spcBef>
                <a:spcPts val="2500"/>
              </a:spcBef>
              <a:spcAft>
                <a:spcPts val="600"/>
              </a:spcAft>
              <a:buFont typeface="Arial" panose="020B0604020202020204" pitchFamily="34" charset="0"/>
              <a:buNone/>
            </a:pPr>
            <a:r>
              <a:rPr lang="en-US" sz="1400" b="1"/>
              <a:t>Course Management Workflow</a:t>
            </a:r>
          </a:p>
          <a:p>
            <a:pPr marL="0" lvl="1" indent="0">
              <a:lnSpc>
                <a:spcPct val="90000"/>
              </a:lnSpc>
              <a:spcBef>
                <a:spcPts val="1000"/>
              </a:spcBef>
              <a:spcAft>
                <a:spcPts val="600"/>
              </a:spcAft>
              <a:buFont typeface="Arial" panose="020B0604020202020204" pitchFamily="34" charset="0"/>
              <a:buNone/>
            </a:pPr>
            <a:r>
              <a:rPr lang="en-US" sz="1400"/>
              <a:t>Efficient workflows simplify course registration and administrative tasks in educational settings.</a:t>
            </a:r>
          </a:p>
          <a:p>
            <a:pPr marL="0" indent="0">
              <a:lnSpc>
                <a:spcPct val="90000"/>
              </a:lnSpc>
              <a:spcBef>
                <a:spcPts val="2500"/>
              </a:spcBef>
              <a:spcAft>
                <a:spcPts val="600"/>
              </a:spcAft>
              <a:buFont typeface="Arial" panose="020B0604020202020204" pitchFamily="34" charset="0"/>
              <a:buNone/>
            </a:pPr>
            <a:r>
              <a:rPr lang="en-US" sz="1400" b="1"/>
              <a:t>Real-World Problem Solving</a:t>
            </a:r>
          </a:p>
          <a:p>
            <a:pPr marL="0" lvl="1" indent="0">
              <a:lnSpc>
                <a:spcPct val="90000"/>
              </a:lnSpc>
              <a:spcBef>
                <a:spcPts val="1000"/>
              </a:spcBef>
              <a:spcAft>
                <a:spcPts val="600"/>
              </a:spcAft>
              <a:buFont typeface="Arial" panose="020B0604020202020204" pitchFamily="34" charset="0"/>
              <a:buNone/>
            </a:pPr>
            <a:r>
              <a:rPr lang="en-US" sz="1400"/>
              <a:t>The project highlights developer skills in applying modern technologies to address educational challenges.</a:t>
            </a:r>
          </a:p>
        </p:txBody>
      </p:sp>
      <p:sp>
        <p:nvSpPr>
          <p:cNvPr id="4" name="Date Placeholder 3">
            <a:extLst>
              <a:ext uri="{FF2B5EF4-FFF2-40B4-BE49-F238E27FC236}">
                <a16:creationId xmlns:a16="http://schemas.microsoft.com/office/drawing/2014/main" id="{FD3BCC74-E77F-B28C-CB77-9CAACC6600B9}"/>
              </a:ext>
            </a:extLst>
          </p:cNvPr>
          <p:cNvSpPr>
            <a:spLocks noGrp="1"/>
          </p:cNvSpPr>
          <p:nvPr>
            <p:ph type="dt" sz="half" idx="10"/>
          </p:nvPr>
        </p:nvSpPr>
        <p:spPr>
          <a:xfrm>
            <a:off x="6922008" y="6455664"/>
            <a:ext cx="4672584" cy="365760"/>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C8D723C8-5AAE-6655-BA69-86BE46B2CB64}"/>
              </a:ext>
            </a:extLst>
          </p:cNvPr>
          <p:cNvSpPr>
            <a:spLocks noGrp="1"/>
          </p:cNvSpPr>
          <p:nvPr>
            <p:ph type="ftr" sz="quarter" idx="11"/>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9864B4A7-5086-F7A9-A480-CAA5B8995F18}"/>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18</a:t>
            </a:fld>
            <a:endParaRPr lang="en-US"/>
          </a:p>
        </p:txBody>
      </p:sp>
      <p:pic>
        <p:nvPicPr>
          <p:cNvPr id="7" name="Content Placeholder 6" descr="Clipart - Project Idea">
            <a:extLst>
              <a:ext uri="{FF2B5EF4-FFF2-40B4-BE49-F238E27FC236}">
                <a16:creationId xmlns:a16="http://schemas.microsoft.com/office/drawing/2014/main" id="{454491AE-6105-4D01-82F5-0144FFFDFE76}"/>
              </a:ext>
            </a:extLst>
          </p:cNvPr>
          <p:cNvPicPr>
            <a:picLocks noGrp="1" noChangeAspect="1"/>
          </p:cNvPicPr>
          <p:nvPr>
            <p:ph type="pic" sz="quarter" idx="15"/>
          </p:nvPr>
        </p:nvPicPr>
        <p:blipFill>
          <a:blip r:embed="rId3"/>
          <a:srcRect l="12849" r="12849"/>
          <a:stretch>
            <a:fillRect/>
          </a:stretch>
        </p:blipFill>
        <p:spPr>
          <a:xfrm>
            <a:off x="603503" y="603504"/>
            <a:ext cx="3192563" cy="5202936"/>
          </a:xfrm>
          <a:prstGeom prst="rect">
            <a:avLst/>
          </a:prstGeom>
          <a:noFill/>
        </p:spPr>
      </p:pic>
    </p:spTree>
    <p:extLst>
      <p:ext uri="{BB962C8B-B14F-4D97-AF65-F5344CB8AC3E}">
        <p14:creationId xmlns:p14="http://schemas.microsoft.com/office/powerpoint/2010/main" val="134594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A9B3-DD0C-A9FC-C543-0BA00C318F39}"/>
              </a:ext>
            </a:extLst>
          </p:cNvPr>
          <p:cNvSpPr>
            <a:spLocks noGrp="1"/>
          </p:cNvSpPr>
          <p:nvPr>
            <p:ph type="title"/>
          </p:nvPr>
        </p:nvSpPr>
        <p:spPr>
          <a:xfrm>
            <a:off x="4837176" y="3419856"/>
            <a:ext cx="6574536" cy="2724912"/>
          </a:xfrm>
        </p:spPr>
        <p:txBody>
          <a:bodyPr anchor="b">
            <a:normAutofit/>
          </a:bodyPr>
          <a:lstStyle/>
          <a:p>
            <a:r>
              <a:rPr lang="en-US"/>
              <a:t>Project Overview</a:t>
            </a:r>
          </a:p>
        </p:txBody>
      </p:sp>
      <p:sp>
        <p:nvSpPr>
          <p:cNvPr id="11" name="Text Placeholder 2">
            <a:extLst>
              <a:ext uri="{FF2B5EF4-FFF2-40B4-BE49-F238E27FC236}">
                <a16:creationId xmlns:a16="http://schemas.microsoft.com/office/drawing/2014/main" id="{1D4E49A8-557C-4B86-8C89-12FE0EBDB5F5}"/>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2B977C97-4189-18CD-217D-4D607C2449FA}"/>
              </a:ext>
            </a:extLst>
          </p:cNvPr>
          <p:cNvSpPr>
            <a:spLocks noGrp="1"/>
          </p:cNvSpPr>
          <p:nvPr>
            <p:ph type="dt" sz="half" idx="10"/>
          </p:nvPr>
        </p:nvSpPr>
        <p:spPr>
          <a:xfrm>
            <a:off x="6922008" y="6455664"/>
            <a:ext cx="4672584" cy="365760"/>
          </a:xfrm>
        </p:spPr>
        <p:txBody>
          <a:bodyPr anchor="ctr">
            <a:normAutofit/>
          </a:bodyPr>
          <a:lstStyle/>
          <a:p>
            <a:pPr>
              <a:spcAft>
                <a:spcPts val="600"/>
              </a:spcAft>
            </a:pPr>
            <a:fld id="{4D40A556-E819-4C0A-8C22-3EE4F023B6DF}"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58843D6E-F394-4B97-F109-3E85B88B547A}"/>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F5D18872-2BE3-6EFD-90AF-3462D7E21934}"/>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2</a:t>
            </a:fld>
            <a:endParaRPr lang="en-US"/>
          </a:p>
        </p:txBody>
      </p:sp>
    </p:spTree>
    <p:extLst>
      <p:ext uri="{BB962C8B-B14F-4D97-AF65-F5344CB8AC3E}">
        <p14:creationId xmlns:p14="http://schemas.microsoft.com/office/powerpoint/2010/main" val="146671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0B54-0297-9AAE-5E7E-FBBD24A993A0}"/>
              </a:ext>
            </a:extLst>
          </p:cNvPr>
          <p:cNvSpPr>
            <a:spLocks noGrp="1"/>
          </p:cNvSpPr>
          <p:nvPr>
            <p:ph type="title"/>
          </p:nvPr>
        </p:nvSpPr>
        <p:spPr>
          <a:xfrm>
            <a:off x="731520" y="3886200"/>
            <a:ext cx="3649468" cy="2048256"/>
          </a:xfrm>
        </p:spPr>
        <p:txBody>
          <a:bodyPr vert="horz" lIns="91440" tIns="45720" rIns="91440" bIns="45720" rtlCol="0" anchor="t">
            <a:normAutofit/>
          </a:bodyPr>
          <a:lstStyle/>
          <a:p>
            <a:r>
              <a:rPr lang="en-US" b="1" kern="1200">
                <a:latin typeface="+mj-lt"/>
                <a:ea typeface="+mj-ea"/>
                <a:cs typeface="+mj-cs"/>
              </a:rPr>
              <a:t>Introduction</a:t>
            </a:r>
          </a:p>
        </p:txBody>
      </p:sp>
      <p:sp>
        <p:nvSpPr>
          <p:cNvPr id="8" name="TextBox 7">
            <a:extLst>
              <a:ext uri="{FF2B5EF4-FFF2-40B4-BE49-F238E27FC236}">
                <a16:creationId xmlns:a16="http://schemas.microsoft.com/office/drawing/2014/main" id="{765DBDE7-22D6-4BFF-A761-413DDEA4803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Streamlined Course Enrollment</a:t>
            </a:r>
          </a:p>
          <a:p>
            <a:pPr marL="0" lvl="1" indent="0">
              <a:spcBef>
                <a:spcPts val="1000"/>
              </a:spcBef>
              <a:spcAft>
                <a:spcPts val="600"/>
              </a:spcAft>
              <a:buFont typeface="Arial" panose="020B0604020202020204" pitchFamily="34" charset="0"/>
              <a:buNone/>
            </a:pPr>
            <a:r>
              <a:rPr lang="en-US" sz="1400"/>
              <a:t>The platform simplifies course enrollment for both students and administrators, improving efficiency and ease of use.</a:t>
            </a:r>
          </a:p>
          <a:p>
            <a:pPr marL="0" indent="0">
              <a:spcBef>
                <a:spcPts val="2500"/>
              </a:spcBef>
              <a:spcAft>
                <a:spcPts val="600"/>
              </a:spcAft>
              <a:buFont typeface="Arial" panose="020B0604020202020204" pitchFamily="34" charset="0"/>
              <a:buNone/>
            </a:pPr>
            <a:r>
              <a:rPr lang="en-US" sz="1400" b="1"/>
              <a:t>User-Friendly Dashboard</a:t>
            </a:r>
          </a:p>
          <a:p>
            <a:pPr marL="0" lvl="1" indent="0">
              <a:spcBef>
                <a:spcPts val="1000"/>
              </a:spcBef>
              <a:spcAft>
                <a:spcPts val="600"/>
              </a:spcAft>
              <a:buFont typeface="Arial" panose="020B0604020202020204" pitchFamily="34" charset="0"/>
              <a:buNone/>
            </a:pPr>
            <a:r>
              <a:rPr lang="en-US" sz="1400"/>
              <a:t>An intuitive dashboard allows users to register, view, and manage courses seamlessly with minimal learning curve.</a:t>
            </a:r>
          </a:p>
          <a:p>
            <a:pPr marL="0" indent="0">
              <a:spcBef>
                <a:spcPts val="2500"/>
              </a:spcBef>
              <a:spcAft>
                <a:spcPts val="600"/>
              </a:spcAft>
              <a:buFont typeface="Arial" panose="020B0604020202020204" pitchFamily="34" charset="0"/>
              <a:buNone/>
            </a:pPr>
            <a:r>
              <a:rPr lang="en-US" sz="1400" b="1"/>
              <a:t>Key Functional Features</a:t>
            </a:r>
          </a:p>
          <a:p>
            <a:pPr marL="0" lvl="1" indent="0">
              <a:spcBef>
                <a:spcPts val="1000"/>
              </a:spcBef>
              <a:spcAft>
                <a:spcPts val="600"/>
              </a:spcAft>
              <a:buFont typeface="Arial" panose="020B0604020202020204" pitchFamily="34" charset="0"/>
              <a:buNone/>
            </a:pPr>
            <a:r>
              <a:rPr lang="en-US" sz="1400"/>
              <a:t>Includes user authentication, course creation, updating, registration, and deletion for comprehensive management.</a:t>
            </a:r>
          </a:p>
          <a:p>
            <a:pPr marL="0" indent="0">
              <a:spcBef>
                <a:spcPts val="2500"/>
              </a:spcBef>
              <a:spcAft>
                <a:spcPts val="600"/>
              </a:spcAft>
              <a:buFont typeface="Arial" panose="020B0604020202020204" pitchFamily="34" charset="0"/>
              <a:buNone/>
            </a:pPr>
            <a:r>
              <a:rPr lang="en-US" sz="1400" b="1"/>
              <a:t>Modern Web Technologies</a:t>
            </a:r>
          </a:p>
          <a:p>
            <a:pPr marL="0" lvl="1" indent="0">
              <a:spcBef>
                <a:spcPts val="1000"/>
              </a:spcBef>
              <a:spcAft>
                <a:spcPts val="600"/>
              </a:spcAft>
              <a:buFont typeface="Arial" panose="020B0604020202020204" pitchFamily="34" charset="0"/>
              <a:buNone/>
            </a:pPr>
            <a:r>
              <a:rPr lang="en-US" sz="1400"/>
              <a:t>The platform leverages modern technologies to ensure scalability, robustness, and seamless user experience.</a:t>
            </a:r>
          </a:p>
        </p:txBody>
      </p:sp>
      <p:sp>
        <p:nvSpPr>
          <p:cNvPr id="4" name="Date Placeholder 3">
            <a:extLst>
              <a:ext uri="{FF2B5EF4-FFF2-40B4-BE49-F238E27FC236}">
                <a16:creationId xmlns:a16="http://schemas.microsoft.com/office/drawing/2014/main" id="{9858AE00-F79A-1D30-C550-10BC08CF0535}"/>
              </a:ext>
            </a:extLst>
          </p:cNvPr>
          <p:cNvSpPr>
            <a:spLocks noGrp="1"/>
          </p:cNvSpPr>
          <p:nvPr>
            <p:ph type="dt" sz="half" idx="10"/>
          </p:nvPr>
        </p:nvSpPr>
        <p:spPr>
          <a:xfrm>
            <a:off x="6922008" y="6455664"/>
            <a:ext cx="4672584" cy="365760"/>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8C6527FF-7E1E-FF35-2C4E-8C0BD32E4212}"/>
              </a:ext>
            </a:extLst>
          </p:cNvPr>
          <p:cNvSpPr>
            <a:spLocks noGrp="1"/>
          </p:cNvSpPr>
          <p:nvPr>
            <p:ph type="ftr" sz="quarter" idx="11"/>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27FAD059-79A1-0F6B-3086-F3965FAFE264}"/>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a:t>
            </a:fld>
            <a:endParaRPr lang="en-US"/>
          </a:p>
        </p:txBody>
      </p:sp>
      <p:pic>
        <p:nvPicPr>
          <p:cNvPr id="7" name="Content Placeholder 6" descr="A business man gives a presentation.">
            <a:extLst>
              <a:ext uri="{FF2B5EF4-FFF2-40B4-BE49-F238E27FC236}">
                <a16:creationId xmlns:a16="http://schemas.microsoft.com/office/drawing/2014/main" id="{3477D04A-E40D-43EF-942D-CF4B45ACD82B}"/>
              </a:ext>
            </a:extLst>
          </p:cNvPr>
          <p:cNvPicPr>
            <a:picLocks noGrp="1" noChangeAspect="1"/>
          </p:cNvPicPr>
          <p:nvPr>
            <p:ph type="pic" sz="quarter" idx="15"/>
          </p:nvPr>
        </p:nvPicPr>
        <p:blipFill>
          <a:blip r:embed="rId3"/>
          <a:srcRect l="35591" r="3" b="3"/>
          <a:stretch>
            <a:fillRect/>
          </a:stretch>
        </p:blipFill>
        <p:spPr>
          <a:xfrm>
            <a:off x="731518" y="10"/>
            <a:ext cx="3520440" cy="3648446"/>
          </a:xfrm>
          <a:prstGeom prst="rect">
            <a:avLst/>
          </a:prstGeom>
          <a:noFill/>
        </p:spPr>
      </p:pic>
    </p:spTree>
    <p:extLst>
      <p:ext uri="{BB962C8B-B14F-4D97-AF65-F5344CB8AC3E}">
        <p14:creationId xmlns:p14="http://schemas.microsoft.com/office/powerpoint/2010/main" val="79054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062C-5647-EE40-4496-B84958B5D79D}"/>
              </a:ext>
            </a:extLst>
          </p:cNvPr>
          <p:cNvSpPr>
            <a:spLocks noGrp="1"/>
          </p:cNvSpPr>
          <p:nvPr>
            <p:ph type="title"/>
          </p:nvPr>
        </p:nvSpPr>
        <p:spPr>
          <a:xfrm>
            <a:off x="731520" y="3886200"/>
            <a:ext cx="3649468" cy="2048256"/>
          </a:xfrm>
        </p:spPr>
        <p:txBody>
          <a:bodyPr vert="horz" lIns="91440" tIns="45720" rIns="91440" bIns="45720" rtlCol="0" anchor="t">
            <a:normAutofit/>
          </a:bodyPr>
          <a:lstStyle/>
          <a:p>
            <a:r>
              <a:rPr lang="en-US" b="1" kern="1200">
                <a:latin typeface="+mj-lt"/>
                <a:ea typeface="+mj-ea"/>
                <a:cs typeface="+mj-cs"/>
              </a:rPr>
              <a:t>Tech Stack</a:t>
            </a:r>
          </a:p>
        </p:txBody>
      </p:sp>
      <p:sp>
        <p:nvSpPr>
          <p:cNvPr id="8" name="TextBox 7">
            <a:extLst>
              <a:ext uri="{FF2B5EF4-FFF2-40B4-BE49-F238E27FC236}">
                <a16:creationId xmlns:a16="http://schemas.microsoft.com/office/drawing/2014/main" id="{E1707D2A-0D45-48A9-AEFB-75A2AF66E97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Frontend with ReactJS</a:t>
            </a:r>
          </a:p>
          <a:p>
            <a:pPr marL="0" lvl="1" indent="0">
              <a:spcBef>
                <a:spcPts val="1000"/>
              </a:spcBef>
              <a:spcAft>
                <a:spcPts val="600"/>
              </a:spcAft>
              <a:buFont typeface="Arial" panose="020B0604020202020204" pitchFamily="34" charset="0"/>
              <a:buNone/>
            </a:pPr>
            <a:r>
              <a:rPr lang="en-US" sz="1400"/>
              <a:t>ReactJS provides a dynamic and responsive user interface for the Course Registration Platform.</a:t>
            </a:r>
          </a:p>
          <a:p>
            <a:pPr marL="0" indent="0">
              <a:spcBef>
                <a:spcPts val="2500"/>
              </a:spcBef>
              <a:spcAft>
                <a:spcPts val="600"/>
              </a:spcAft>
              <a:buFont typeface="Arial" panose="020B0604020202020204" pitchFamily="34" charset="0"/>
              <a:buNone/>
            </a:pPr>
            <a:r>
              <a:rPr lang="en-US" sz="1400" b="1"/>
              <a:t>Backend Powered by Spring Boot</a:t>
            </a:r>
          </a:p>
          <a:p>
            <a:pPr marL="0" lvl="1" indent="0">
              <a:spcBef>
                <a:spcPts val="1000"/>
              </a:spcBef>
              <a:spcAft>
                <a:spcPts val="600"/>
              </a:spcAft>
              <a:buFont typeface="Arial" panose="020B0604020202020204" pitchFamily="34" charset="0"/>
              <a:buNone/>
            </a:pPr>
            <a:r>
              <a:rPr lang="en-US" sz="1400"/>
              <a:t>Spring Boot offers robust and scalable server-side logic to handle application processes efficiently.</a:t>
            </a:r>
          </a:p>
          <a:p>
            <a:pPr marL="0" indent="0">
              <a:spcBef>
                <a:spcPts val="2500"/>
              </a:spcBef>
              <a:spcAft>
                <a:spcPts val="600"/>
              </a:spcAft>
              <a:buFont typeface="Arial" panose="020B0604020202020204" pitchFamily="34" charset="0"/>
              <a:buNone/>
            </a:pPr>
            <a:r>
              <a:rPr lang="en-US" sz="1400" b="1"/>
              <a:t>PostgreSQL Database</a:t>
            </a:r>
          </a:p>
          <a:p>
            <a:pPr marL="0" lvl="1" indent="0">
              <a:spcBef>
                <a:spcPts val="1000"/>
              </a:spcBef>
              <a:spcAft>
                <a:spcPts val="600"/>
              </a:spcAft>
              <a:buFont typeface="Arial" panose="020B0604020202020204" pitchFamily="34" charset="0"/>
              <a:buNone/>
            </a:pPr>
            <a:r>
              <a:rPr lang="en-US" sz="1400"/>
              <a:t>PostgreSQL ensures reliable data storage and efficient retrieval for the platform’s database management.</a:t>
            </a:r>
          </a:p>
          <a:p>
            <a:pPr marL="0" indent="0">
              <a:spcBef>
                <a:spcPts val="2500"/>
              </a:spcBef>
              <a:spcAft>
                <a:spcPts val="600"/>
              </a:spcAft>
              <a:buFont typeface="Arial" panose="020B0604020202020204" pitchFamily="34" charset="0"/>
              <a:buNone/>
            </a:pPr>
            <a:r>
              <a:rPr lang="en-US" sz="1400" b="1"/>
              <a:t>Integrated Full-Stack Solution</a:t>
            </a:r>
          </a:p>
          <a:p>
            <a:pPr marL="0" lvl="1" indent="0">
              <a:spcBef>
                <a:spcPts val="1000"/>
              </a:spcBef>
              <a:spcAft>
                <a:spcPts val="600"/>
              </a:spcAft>
              <a:buFont typeface="Arial" panose="020B0604020202020204" pitchFamily="34" charset="0"/>
              <a:buNone/>
            </a:pPr>
            <a:r>
              <a:rPr lang="en-US" sz="1400"/>
              <a:t>The tech stack enables seamless client-server communication and smooth user experience in enterprise applications.</a:t>
            </a:r>
          </a:p>
        </p:txBody>
      </p:sp>
      <p:sp>
        <p:nvSpPr>
          <p:cNvPr id="4" name="Date Placeholder 3">
            <a:extLst>
              <a:ext uri="{FF2B5EF4-FFF2-40B4-BE49-F238E27FC236}">
                <a16:creationId xmlns:a16="http://schemas.microsoft.com/office/drawing/2014/main" id="{061B5479-ED78-B59A-3A9B-6730F6E205CC}"/>
              </a:ext>
            </a:extLst>
          </p:cNvPr>
          <p:cNvSpPr>
            <a:spLocks noGrp="1"/>
          </p:cNvSpPr>
          <p:nvPr>
            <p:ph type="dt" sz="half" idx="10"/>
          </p:nvPr>
        </p:nvSpPr>
        <p:spPr>
          <a:xfrm>
            <a:off x="6922008" y="6455664"/>
            <a:ext cx="4672584" cy="365760"/>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2F7C5754-8212-5A4B-BE8E-DE99618D1B75}"/>
              </a:ext>
            </a:extLst>
          </p:cNvPr>
          <p:cNvSpPr>
            <a:spLocks noGrp="1"/>
          </p:cNvSpPr>
          <p:nvPr>
            <p:ph type="ftr" sz="quarter" idx="11"/>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A972BA54-E4B0-3C5D-9180-EEFA549C0741}"/>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4</a:t>
            </a:fld>
            <a:endParaRPr lang="en-US"/>
          </a:p>
        </p:txBody>
      </p:sp>
      <p:pic>
        <p:nvPicPr>
          <p:cNvPr id="7" name="Content Placeholder 6" descr="4K Resolution">
            <a:extLst>
              <a:ext uri="{FF2B5EF4-FFF2-40B4-BE49-F238E27FC236}">
                <a16:creationId xmlns:a16="http://schemas.microsoft.com/office/drawing/2014/main" id="{4ED3BC9C-939E-404D-AEC8-4B1210CF06B9}"/>
              </a:ext>
            </a:extLst>
          </p:cNvPr>
          <p:cNvPicPr>
            <a:picLocks noGrp="1" noChangeAspect="1"/>
          </p:cNvPicPr>
          <p:nvPr>
            <p:ph type="pic" sz="quarter" idx="15"/>
          </p:nvPr>
        </p:nvPicPr>
        <p:blipFill>
          <a:blip r:embed="rId3"/>
          <a:stretch/>
        </p:blipFill>
        <p:spPr>
          <a:xfrm>
            <a:off x="731518" y="834104"/>
            <a:ext cx="3520440" cy="1980247"/>
          </a:xfrm>
          <a:prstGeom prst="rect">
            <a:avLst/>
          </a:prstGeom>
          <a:noFill/>
        </p:spPr>
      </p:pic>
    </p:spTree>
    <p:extLst>
      <p:ext uri="{BB962C8B-B14F-4D97-AF65-F5344CB8AC3E}">
        <p14:creationId xmlns:p14="http://schemas.microsoft.com/office/powerpoint/2010/main" val="7675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FB38-826C-E770-4294-104616E26576}"/>
              </a:ext>
            </a:extLst>
          </p:cNvPr>
          <p:cNvSpPr>
            <a:spLocks noGrp="1"/>
          </p:cNvSpPr>
          <p:nvPr>
            <p:ph type="title"/>
          </p:nvPr>
        </p:nvSpPr>
        <p:spPr>
          <a:xfrm>
            <a:off x="4837176" y="3419856"/>
            <a:ext cx="6574536" cy="2724912"/>
          </a:xfrm>
        </p:spPr>
        <p:txBody>
          <a:bodyPr anchor="b">
            <a:normAutofit/>
          </a:bodyPr>
          <a:lstStyle/>
          <a:p>
            <a:r>
              <a:rPr lang="en-US" sz="4400"/>
              <a:t>Authentication Features</a:t>
            </a:r>
          </a:p>
        </p:txBody>
      </p:sp>
      <p:sp>
        <p:nvSpPr>
          <p:cNvPr id="11" name="Text Placeholder 2">
            <a:extLst>
              <a:ext uri="{FF2B5EF4-FFF2-40B4-BE49-F238E27FC236}">
                <a16:creationId xmlns:a16="http://schemas.microsoft.com/office/drawing/2014/main" id="{49603A47-2051-A58C-5ADA-AA75948F2E5B}"/>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C1A63133-5EED-FD14-D94B-FDD478531DBE}"/>
              </a:ext>
            </a:extLst>
          </p:cNvPr>
          <p:cNvSpPr>
            <a:spLocks noGrp="1"/>
          </p:cNvSpPr>
          <p:nvPr>
            <p:ph type="dt" sz="half" idx="10"/>
          </p:nvPr>
        </p:nvSpPr>
        <p:spPr>
          <a:xfrm>
            <a:off x="6922008" y="6455664"/>
            <a:ext cx="4672584" cy="365760"/>
          </a:xfrm>
        </p:spPr>
        <p:txBody>
          <a:bodyPr anchor="ctr">
            <a:normAutofit/>
          </a:bodyPr>
          <a:lstStyle/>
          <a:p>
            <a:pPr>
              <a:spcAft>
                <a:spcPts val="600"/>
              </a:spcAft>
            </a:pPr>
            <a:fld id="{4D40A556-E819-4C0A-8C22-3EE4F023B6DF}"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7D030F4C-18D0-A5FB-8FAF-1D2DCF45DAA5}"/>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7F6128B7-CF7E-A868-3BEB-12BDE06F7E7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5</a:t>
            </a:fld>
            <a:endParaRPr lang="en-US"/>
          </a:p>
        </p:txBody>
      </p:sp>
    </p:spTree>
    <p:extLst>
      <p:ext uri="{BB962C8B-B14F-4D97-AF65-F5344CB8AC3E}">
        <p14:creationId xmlns:p14="http://schemas.microsoft.com/office/powerpoint/2010/main" val="237177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AI-generated content may be incorrect.">
            <a:extLst>
              <a:ext uri="{FF2B5EF4-FFF2-40B4-BE49-F238E27FC236}">
                <a16:creationId xmlns:a16="http://schemas.microsoft.com/office/drawing/2014/main" id="{866A2FC2-DDB2-461E-949C-9FFAA35C1894}"/>
              </a:ext>
            </a:extLst>
          </p:cNvPr>
          <p:cNvPicPr>
            <a:picLocks noGrp="1" noChangeAspect="1"/>
          </p:cNvPicPr>
          <p:nvPr>
            <p:ph type="pic" sz="quarter" idx="13"/>
          </p:nvPr>
        </p:nvPicPr>
        <p:blipFill>
          <a:blip r:embed="rId3"/>
          <a:srcRect l="18897" r="18897"/>
          <a:stretch>
            <a:fillRect/>
          </a:stretch>
        </p:blipFill>
        <p:spPr>
          <a:xfrm>
            <a:off x="20" y="10"/>
            <a:ext cx="7584124" cy="6857990"/>
          </a:xfrm>
          <a:prstGeom prst="rect">
            <a:avLst/>
          </a:prstGeom>
          <a:noFill/>
        </p:spPr>
      </p:pic>
      <p:sp>
        <p:nvSpPr>
          <p:cNvPr id="2" name="Title 1">
            <a:extLst>
              <a:ext uri="{FF2B5EF4-FFF2-40B4-BE49-F238E27FC236}">
                <a16:creationId xmlns:a16="http://schemas.microsoft.com/office/drawing/2014/main" id="{01F003DE-E783-5F2D-F7DA-AC61A999339F}"/>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Welcome Page</a:t>
            </a:r>
          </a:p>
        </p:txBody>
      </p:sp>
      <p:sp>
        <p:nvSpPr>
          <p:cNvPr id="8" name="TextBox 7">
            <a:extLst>
              <a:ext uri="{FF2B5EF4-FFF2-40B4-BE49-F238E27FC236}">
                <a16:creationId xmlns:a16="http://schemas.microsoft.com/office/drawing/2014/main" id="{6F708E58-3AE2-4B84-AEE2-67959AB5C59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400" b="1"/>
              <a:t>Entry Point Design</a:t>
            </a:r>
          </a:p>
          <a:p>
            <a:pPr marL="0" lvl="1" indent="0">
              <a:spcBef>
                <a:spcPts val="1000"/>
              </a:spcBef>
              <a:spcAft>
                <a:spcPts val="600"/>
              </a:spcAft>
              <a:buNone/>
            </a:pPr>
            <a:r>
              <a:rPr lang="en-US" sz="1400"/>
              <a:t>The Welcome Page acts as the main entry point for users accessing the Course Registration Platform.</a:t>
            </a:r>
          </a:p>
          <a:p>
            <a:pPr marL="0" indent="0">
              <a:spcBef>
                <a:spcPts val="2500"/>
              </a:spcBef>
              <a:spcAft>
                <a:spcPts val="600"/>
              </a:spcAft>
              <a:buNone/>
            </a:pPr>
            <a:r>
              <a:rPr lang="en-US" sz="1400" b="1"/>
              <a:t>User Authentication Options</a:t>
            </a:r>
          </a:p>
          <a:p>
            <a:pPr marL="0" lvl="1" indent="0">
              <a:spcBef>
                <a:spcPts val="1000"/>
              </a:spcBef>
              <a:spcAft>
                <a:spcPts val="600"/>
              </a:spcAft>
              <a:buNone/>
            </a:pPr>
            <a:r>
              <a:rPr lang="en-US" sz="1400"/>
              <a:t>Prominent Login and Signup buttons enable users to easily authenticate or create new accounts.</a:t>
            </a:r>
          </a:p>
          <a:p>
            <a:pPr marL="0" indent="0">
              <a:spcBef>
                <a:spcPts val="2500"/>
              </a:spcBef>
              <a:spcAft>
                <a:spcPts val="600"/>
              </a:spcAft>
              <a:buNone/>
            </a:pPr>
            <a:r>
              <a:rPr lang="en-US" sz="1400" b="1"/>
              <a:t>Accessible Layout</a:t>
            </a:r>
          </a:p>
          <a:p>
            <a:pPr marL="0" lvl="1" indent="0">
              <a:spcBef>
                <a:spcPts val="1000"/>
              </a:spcBef>
              <a:spcAft>
                <a:spcPts val="600"/>
              </a:spcAft>
              <a:buNone/>
            </a:pPr>
            <a:r>
              <a:rPr lang="en-US" sz="1400"/>
              <a:t>The clean and centered layout emphasizes simplicity and ease of navigation for all users.</a:t>
            </a:r>
          </a:p>
        </p:txBody>
      </p:sp>
      <p:sp>
        <p:nvSpPr>
          <p:cNvPr id="4" name="Date Placeholder 3">
            <a:extLst>
              <a:ext uri="{FF2B5EF4-FFF2-40B4-BE49-F238E27FC236}">
                <a16:creationId xmlns:a16="http://schemas.microsoft.com/office/drawing/2014/main" id="{684589A0-9A98-A29D-42AC-9B7A9C28F7AD}"/>
              </a:ext>
            </a:extLst>
          </p:cNvPr>
          <p:cNvSpPr>
            <a:spLocks noGrp="1"/>
          </p:cNvSpPr>
          <p:nvPr>
            <p:ph type="dt" sz="half" idx="15"/>
          </p:nvPr>
        </p:nvSpPr>
        <p:spPr>
          <a:xfrm>
            <a:off x="8212663" y="6453002"/>
            <a:ext cx="922372" cy="365125"/>
          </a:xfrm>
        </p:spPr>
        <p:txBody>
          <a:bodyPr vert="horz" lIns="91440" tIns="45720" rIns="91440" bIns="45720" rtlCol="0" anchor="ctr">
            <a:normAutofit/>
          </a:bodyPr>
          <a:lstStyle/>
          <a:p>
            <a:pPr>
              <a:lnSpc>
                <a:spcPct val="90000"/>
              </a:lnSpc>
              <a:spcAft>
                <a:spcPts val="600"/>
              </a:spcAft>
            </a:pPr>
            <a:fld id="{08FF51FB-63DF-438D-A9D8-EA0923CBCD7C}" type="datetime2">
              <a:rPr lang="en-US" sz="500" smtClean="0"/>
              <a:pPr>
                <a:lnSpc>
                  <a:spcPct val="90000"/>
                </a:lnSpc>
                <a:spcAft>
                  <a:spcPts val="600"/>
                </a:spcAft>
              </a:pPr>
              <a:t>Thursday, September 4, 2025</a:t>
            </a:fld>
            <a:endParaRPr lang="en-US" sz="500"/>
          </a:p>
        </p:txBody>
      </p:sp>
      <p:sp>
        <p:nvSpPr>
          <p:cNvPr id="5" name="Footer Placeholder 4">
            <a:extLst>
              <a:ext uri="{FF2B5EF4-FFF2-40B4-BE49-F238E27FC236}">
                <a16:creationId xmlns:a16="http://schemas.microsoft.com/office/drawing/2014/main" id="{EEDA7F7D-7A5A-8A89-4237-EB1604C4DA86}"/>
              </a:ext>
            </a:extLst>
          </p:cNvPr>
          <p:cNvSpPr>
            <a:spLocks noGrp="1"/>
          </p:cNvSpPr>
          <p:nvPr>
            <p:ph type="ftr" sz="quarter" idx="16"/>
          </p:nvPr>
        </p:nvSpPr>
        <p:spPr>
          <a:xfrm>
            <a:off x="9135035" y="6453002"/>
            <a:ext cx="2546891" cy="365125"/>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609C20C2-C238-9A33-5F6B-565CAE7672D5}"/>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6</a:t>
            </a:fld>
            <a:endParaRPr lang="en-US"/>
          </a:p>
        </p:txBody>
      </p:sp>
    </p:spTree>
    <p:extLst>
      <p:ext uri="{BB962C8B-B14F-4D97-AF65-F5344CB8AC3E}">
        <p14:creationId xmlns:p14="http://schemas.microsoft.com/office/powerpoint/2010/main" val="1812214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AI-generated content may be incorrect.">
            <a:extLst>
              <a:ext uri="{FF2B5EF4-FFF2-40B4-BE49-F238E27FC236}">
                <a16:creationId xmlns:a16="http://schemas.microsoft.com/office/drawing/2014/main" id="{C946DAF3-9885-4E91-A1EB-CD464F53CF4B}"/>
              </a:ext>
            </a:extLst>
          </p:cNvPr>
          <p:cNvPicPr>
            <a:picLocks noGrp="1" noChangeAspect="1"/>
          </p:cNvPicPr>
          <p:nvPr>
            <p:ph type="pic" sz="quarter" idx="13"/>
          </p:nvPr>
        </p:nvPicPr>
        <p:blipFill>
          <a:blip r:embed="rId3"/>
          <a:srcRect l="18897" r="18897"/>
          <a:stretch>
            <a:fillRect/>
          </a:stretch>
        </p:blipFill>
        <p:spPr>
          <a:xfrm>
            <a:off x="20" y="10"/>
            <a:ext cx="7584124" cy="6857990"/>
          </a:xfrm>
          <a:prstGeom prst="rect">
            <a:avLst/>
          </a:prstGeom>
          <a:noFill/>
        </p:spPr>
      </p:pic>
      <p:sp>
        <p:nvSpPr>
          <p:cNvPr id="2" name="Title 1">
            <a:extLst>
              <a:ext uri="{FF2B5EF4-FFF2-40B4-BE49-F238E27FC236}">
                <a16:creationId xmlns:a16="http://schemas.microsoft.com/office/drawing/2014/main" id="{A016B65A-1656-6AA7-3B01-B833779D10F9}"/>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Signup Page</a:t>
            </a:r>
          </a:p>
        </p:txBody>
      </p:sp>
      <p:sp>
        <p:nvSpPr>
          <p:cNvPr id="8" name="TextBox 7">
            <a:extLst>
              <a:ext uri="{FF2B5EF4-FFF2-40B4-BE49-F238E27FC236}">
                <a16:creationId xmlns:a16="http://schemas.microsoft.com/office/drawing/2014/main" id="{D7B388C0-C5AF-466E-BFDA-A2B3A6D9220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400" b="1"/>
              <a:t>User Information Fields</a:t>
            </a:r>
          </a:p>
          <a:p>
            <a:pPr marL="0" lvl="1" indent="0">
              <a:spcBef>
                <a:spcPts val="1000"/>
              </a:spcBef>
              <a:spcAft>
                <a:spcPts val="600"/>
              </a:spcAft>
              <a:buNone/>
            </a:pPr>
            <a:r>
              <a:rPr lang="en-US" sz="1400"/>
              <a:t>The signup form collects essential details like name, email, age, and password for account creation.</a:t>
            </a:r>
          </a:p>
          <a:p>
            <a:pPr marL="0" indent="0">
              <a:spcBef>
                <a:spcPts val="2500"/>
              </a:spcBef>
              <a:spcAft>
                <a:spcPts val="600"/>
              </a:spcAft>
              <a:buNone/>
            </a:pPr>
            <a:r>
              <a:rPr lang="en-US" sz="1400" b="1"/>
              <a:t>Clear and Simple Layout</a:t>
            </a:r>
          </a:p>
          <a:p>
            <a:pPr marL="0" lvl="1" indent="0">
              <a:spcBef>
                <a:spcPts val="1000"/>
              </a:spcBef>
              <a:spcAft>
                <a:spcPts val="600"/>
              </a:spcAft>
              <a:buNone/>
            </a:pPr>
            <a:r>
              <a:rPr lang="en-US" sz="1400"/>
              <a:t>The layout is designed to minimize confusion and promote quick and easy user registration.</a:t>
            </a:r>
          </a:p>
          <a:p>
            <a:pPr marL="0" indent="0">
              <a:spcBef>
                <a:spcPts val="2500"/>
              </a:spcBef>
              <a:spcAft>
                <a:spcPts val="600"/>
              </a:spcAft>
              <a:buNone/>
            </a:pPr>
            <a:r>
              <a:rPr lang="en-US" sz="1400" b="1"/>
              <a:t>Secure Data Collection</a:t>
            </a:r>
          </a:p>
          <a:p>
            <a:pPr marL="0" lvl="1" indent="0">
              <a:spcBef>
                <a:spcPts val="1000"/>
              </a:spcBef>
              <a:spcAft>
                <a:spcPts val="600"/>
              </a:spcAft>
              <a:buNone/>
            </a:pPr>
            <a:r>
              <a:rPr lang="en-US" sz="1400"/>
              <a:t>The form ensures secure and efficient collection of user data for personalized experience and record keeping.</a:t>
            </a:r>
          </a:p>
        </p:txBody>
      </p:sp>
      <p:sp>
        <p:nvSpPr>
          <p:cNvPr id="4" name="Date Placeholder 3">
            <a:extLst>
              <a:ext uri="{FF2B5EF4-FFF2-40B4-BE49-F238E27FC236}">
                <a16:creationId xmlns:a16="http://schemas.microsoft.com/office/drawing/2014/main" id="{DFD5214D-0CEC-187F-29AC-C50D119508E1}"/>
              </a:ext>
            </a:extLst>
          </p:cNvPr>
          <p:cNvSpPr>
            <a:spLocks noGrp="1"/>
          </p:cNvSpPr>
          <p:nvPr>
            <p:ph type="dt" sz="half" idx="15"/>
          </p:nvPr>
        </p:nvSpPr>
        <p:spPr>
          <a:xfrm>
            <a:off x="8212663" y="6453002"/>
            <a:ext cx="922372" cy="365125"/>
          </a:xfrm>
        </p:spPr>
        <p:txBody>
          <a:bodyPr vert="horz" lIns="91440" tIns="45720" rIns="91440" bIns="45720" rtlCol="0" anchor="ctr">
            <a:normAutofit/>
          </a:bodyPr>
          <a:lstStyle/>
          <a:p>
            <a:pPr>
              <a:lnSpc>
                <a:spcPct val="90000"/>
              </a:lnSpc>
              <a:spcAft>
                <a:spcPts val="600"/>
              </a:spcAft>
            </a:pPr>
            <a:fld id="{08FF51FB-63DF-438D-A9D8-EA0923CBCD7C}" type="datetime2">
              <a:rPr lang="en-US" sz="500" smtClean="0"/>
              <a:pPr>
                <a:lnSpc>
                  <a:spcPct val="90000"/>
                </a:lnSpc>
                <a:spcAft>
                  <a:spcPts val="600"/>
                </a:spcAft>
              </a:pPr>
              <a:t>Thursday, September 4, 2025</a:t>
            </a:fld>
            <a:endParaRPr lang="en-US" sz="500"/>
          </a:p>
        </p:txBody>
      </p:sp>
      <p:sp>
        <p:nvSpPr>
          <p:cNvPr id="5" name="Footer Placeholder 4">
            <a:extLst>
              <a:ext uri="{FF2B5EF4-FFF2-40B4-BE49-F238E27FC236}">
                <a16:creationId xmlns:a16="http://schemas.microsoft.com/office/drawing/2014/main" id="{DDBF7620-8265-9031-8906-60A0975B2BF7}"/>
              </a:ext>
            </a:extLst>
          </p:cNvPr>
          <p:cNvSpPr>
            <a:spLocks noGrp="1"/>
          </p:cNvSpPr>
          <p:nvPr>
            <p:ph type="ftr" sz="quarter" idx="16"/>
          </p:nvPr>
        </p:nvSpPr>
        <p:spPr>
          <a:xfrm>
            <a:off x="9135035" y="6453002"/>
            <a:ext cx="2546891" cy="365125"/>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B712DBB6-596C-8BF9-0C50-3439B33524CD}"/>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7</a:t>
            </a:fld>
            <a:endParaRPr lang="en-US"/>
          </a:p>
        </p:txBody>
      </p:sp>
    </p:spTree>
    <p:extLst>
      <p:ext uri="{BB962C8B-B14F-4D97-AF65-F5344CB8AC3E}">
        <p14:creationId xmlns:p14="http://schemas.microsoft.com/office/powerpoint/2010/main" val="642094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E66A1-F773-F8B5-5746-4040386232AE}"/>
              </a:ext>
            </a:extLst>
          </p:cNvPr>
          <p:cNvSpPr>
            <a:spLocks noGrp="1"/>
          </p:cNvSpPr>
          <p:nvPr>
            <p:ph type="title"/>
          </p:nvPr>
        </p:nvSpPr>
        <p:spPr>
          <a:xfrm>
            <a:off x="975935" y="5151408"/>
            <a:ext cx="3649468" cy="2048256"/>
          </a:xfrm>
        </p:spPr>
        <p:txBody>
          <a:bodyPr vert="horz" lIns="91440" tIns="45720" rIns="91440" bIns="45720" rtlCol="0" anchor="t">
            <a:normAutofit/>
          </a:bodyPr>
          <a:lstStyle/>
          <a:p>
            <a:r>
              <a:rPr lang="en-US" b="1" kern="1200">
                <a:latin typeface="+mj-lt"/>
                <a:ea typeface="+mj-ea"/>
                <a:cs typeface="+mj-cs"/>
              </a:rPr>
              <a:t>Login Page</a:t>
            </a:r>
          </a:p>
        </p:txBody>
      </p:sp>
      <p:sp>
        <p:nvSpPr>
          <p:cNvPr id="8" name="TextBox 7">
            <a:extLst>
              <a:ext uri="{FF2B5EF4-FFF2-40B4-BE49-F238E27FC236}">
                <a16:creationId xmlns:a16="http://schemas.microsoft.com/office/drawing/2014/main" id="{7715B5DF-D900-48FC-AF4F-4711DDD1DB4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User Authentication</a:t>
            </a:r>
          </a:p>
          <a:p>
            <a:pPr marL="0" lvl="1" indent="0">
              <a:spcBef>
                <a:spcPts val="1000"/>
              </a:spcBef>
              <a:spcAft>
                <a:spcPts val="600"/>
              </a:spcAft>
              <a:buFont typeface="Arial" panose="020B0604020202020204" pitchFamily="34" charset="0"/>
              <a:buNone/>
            </a:pPr>
            <a:r>
              <a:rPr lang="en-US" sz="1400"/>
              <a:t>The login page securely verifies users with registered email and password credentials.</a:t>
            </a:r>
          </a:p>
          <a:p>
            <a:pPr marL="0" indent="0">
              <a:spcBef>
                <a:spcPts val="2500"/>
              </a:spcBef>
              <a:spcAft>
                <a:spcPts val="600"/>
              </a:spcAft>
              <a:buFont typeface="Arial" panose="020B0604020202020204" pitchFamily="34" charset="0"/>
              <a:buNone/>
            </a:pPr>
            <a:r>
              <a:rPr lang="en-US" sz="1400" b="1"/>
              <a:t>Simple and Intuitive Design</a:t>
            </a:r>
          </a:p>
          <a:p>
            <a:pPr marL="0" lvl="1" indent="0">
              <a:spcBef>
                <a:spcPts val="1000"/>
              </a:spcBef>
              <a:spcAft>
                <a:spcPts val="600"/>
              </a:spcAft>
              <a:buFont typeface="Arial" panose="020B0604020202020204" pitchFamily="34" charset="0"/>
              <a:buNone/>
            </a:pPr>
            <a:r>
              <a:rPr lang="en-US" sz="1400"/>
              <a:t>The form includes only two input fields and a prominently displayed blue 'Login' button for ease of use.</a:t>
            </a:r>
          </a:p>
          <a:p>
            <a:pPr marL="0" indent="0">
              <a:spcBef>
                <a:spcPts val="2500"/>
              </a:spcBef>
              <a:spcAft>
                <a:spcPts val="600"/>
              </a:spcAft>
              <a:buFont typeface="Arial" panose="020B0604020202020204" pitchFamily="34" charset="0"/>
              <a:buNone/>
            </a:pPr>
            <a:r>
              <a:rPr lang="en-US" sz="1400" b="1"/>
              <a:t>Post-login Navigation</a:t>
            </a:r>
          </a:p>
          <a:p>
            <a:pPr marL="0" lvl="1" indent="0">
              <a:spcBef>
                <a:spcPts val="1000"/>
              </a:spcBef>
              <a:spcAft>
                <a:spcPts val="600"/>
              </a:spcAft>
              <a:buFont typeface="Arial" panose="020B0604020202020204" pitchFamily="34" charset="0"/>
              <a:buNone/>
            </a:pPr>
            <a:r>
              <a:rPr lang="en-US" sz="1400"/>
              <a:t>Successful login redirects users to the course dashboard, enabling quick platform access.</a:t>
            </a:r>
          </a:p>
          <a:p>
            <a:pPr marL="0" indent="0">
              <a:spcBef>
                <a:spcPts val="2500"/>
              </a:spcBef>
              <a:spcAft>
                <a:spcPts val="600"/>
              </a:spcAft>
              <a:buFont typeface="Arial" panose="020B0604020202020204" pitchFamily="34" charset="0"/>
              <a:buNone/>
            </a:pPr>
            <a:r>
              <a:rPr lang="en-US" sz="1400" b="1"/>
              <a:t>User Convenience and Security</a:t>
            </a:r>
          </a:p>
          <a:p>
            <a:pPr marL="0" lvl="1" indent="0">
              <a:spcBef>
                <a:spcPts val="1000"/>
              </a:spcBef>
              <a:spcAft>
                <a:spcPts val="600"/>
              </a:spcAft>
              <a:buFont typeface="Arial" panose="020B0604020202020204" pitchFamily="34" charset="0"/>
              <a:buNone/>
            </a:pPr>
            <a:r>
              <a:rPr lang="en-US" sz="1400"/>
              <a:t>The login page balances user convenience with data security for safe and fast access.</a:t>
            </a:r>
          </a:p>
        </p:txBody>
      </p:sp>
      <p:sp>
        <p:nvSpPr>
          <p:cNvPr id="4" name="Date Placeholder 3">
            <a:extLst>
              <a:ext uri="{FF2B5EF4-FFF2-40B4-BE49-F238E27FC236}">
                <a16:creationId xmlns:a16="http://schemas.microsoft.com/office/drawing/2014/main" id="{90C84E3A-890E-DD35-BD78-766B53C338F3}"/>
              </a:ext>
            </a:extLst>
          </p:cNvPr>
          <p:cNvSpPr>
            <a:spLocks noGrp="1"/>
          </p:cNvSpPr>
          <p:nvPr>
            <p:ph type="dt" sz="half" idx="10"/>
          </p:nvPr>
        </p:nvSpPr>
        <p:spPr>
          <a:xfrm>
            <a:off x="6922008" y="6455664"/>
            <a:ext cx="4672584" cy="365760"/>
          </a:xfrm>
        </p:spPr>
        <p:txBody>
          <a:bodyPr vert="horz" lIns="91440" tIns="45720" rIns="91440" bIns="45720" rtlCol="0" anchor="ctr">
            <a:normAutofit/>
          </a:bodyPr>
          <a:lstStyle/>
          <a:p>
            <a:pPr>
              <a:spcAft>
                <a:spcPts val="600"/>
              </a:spcAft>
            </a:pPr>
            <a:fld id="{08FF51FB-63DF-438D-A9D8-EA0923CBCD7C}"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F8F0C20B-AACC-D5BE-7734-FAF5EB6CE0DF}"/>
              </a:ext>
            </a:extLst>
          </p:cNvPr>
          <p:cNvSpPr>
            <a:spLocks noGrp="1"/>
          </p:cNvSpPr>
          <p:nvPr>
            <p:ph type="ftr" sz="quarter" idx="11"/>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D427574D-A07E-42FB-4292-DA400A27A10C}"/>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8</a:t>
            </a:fld>
            <a:endParaRPr lang="en-US"/>
          </a:p>
        </p:txBody>
      </p:sp>
      <p:pic>
        <p:nvPicPr>
          <p:cNvPr id="7" name="Content Placeholder 6" descr="A screenshot of a computer&#10;&#10;AI-generated content may be incorrect.">
            <a:extLst>
              <a:ext uri="{FF2B5EF4-FFF2-40B4-BE49-F238E27FC236}">
                <a16:creationId xmlns:a16="http://schemas.microsoft.com/office/drawing/2014/main" id="{831725B0-FC0A-486A-81DE-94087A5C2FAD}"/>
              </a:ext>
            </a:extLst>
          </p:cNvPr>
          <p:cNvPicPr>
            <a:picLocks noGrp="1" noChangeAspect="1"/>
          </p:cNvPicPr>
          <p:nvPr>
            <p:ph type="pic" sz="quarter" idx="15"/>
          </p:nvPr>
        </p:nvPicPr>
        <p:blipFill>
          <a:blip r:embed="rId3"/>
          <a:srcRect l="22862" r="22862"/>
          <a:stretch>
            <a:fillRect/>
          </a:stretch>
        </p:blipFill>
        <p:spPr>
          <a:xfrm>
            <a:off x="-1726" y="14387"/>
            <a:ext cx="4800023" cy="5129314"/>
          </a:xfrm>
          <a:prstGeom prst="rect">
            <a:avLst/>
          </a:prstGeom>
          <a:noFill/>
        </p:spPr>
      </p:pic>
    </p:spTree>
    <p:extLst>
      <p:ext uri="{BB962C8B-B14F-4D97-AF65-F5344CB8AC3E}">
        <p14:creationId xmlns:p14="http://schemas.microsoft.com/office/powerpoint/2010/main" val="257526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1016-A557-8FAA-1051-A910FF89BFE6}"/>
              </a:ext>
            </a:extLst>
          </p:cNvPr>
          <p:cNvSpPr>
            <a:spLocks noGrp="1"/>
          </p:cNvSpPr>
          <p:nvPr>
            <p:ph type="title"/>
          </p:nvPr>
        </p:nvSpPr>
        <p:spPr>
          <a:xfrm>
            <a:off x="4837176" y="3419856"/>
            <a:ext cx="6574536" cy="2724912"/>
          </a:xfrm>
        </p:spPr>
        <p:txBody>
          <a:bodyPr anchor="b">
            <a:normAutofit/>
          </a:bodyPr>
          <a:lstStyle/>
          <a:p>
            <a:r>
              <a:rPr lang="en-US"/>
              <a:t>Course Dashboard</a:t>
            </a:r>
          </a:p>
        </p:txBody>
      </p:sp>
      <p:sp>
        <p:nvSpPr>
          <p:cNvPr id="11" name="Text Placeholder 2">
            <a:extLst>
              <a:ext uri="{FF2B5EF4-FFF2-40B4-BE49-F238E27FC236}">
                <a16:creationId xmlns:a16="http://schemas.microsoft.com/office/drawing/2014/main" id="{90888FD3-6CF4-BBCF-CFC1-41DC8215B68C}"/>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5AAD5DD6-B5B2-8D15-D56C-9F14AB831F02}"/>
              </a:ext>
            </a:extLst>
          </p:cNvPr>
          <p:cNvSpPr>
            <a:spLocks noGrp="1"/>
          </p:cNvSpPr>
          <p:nvPr>
            <p:ph type="dt" sz="half" idx="10"/>
          </p:nvPr>
        </p:nvSpPr>
        <p:spPr>
          <a:xfrm>
            <a:off x="6922008" y="6455664"/>
            <a:ext cx="4672584" cy="365760"/>
          </a:xfrm>
        </p:spPr>
        <p:txBody>
          <a:bodyPr anchor="ctr">
            <a:normAutofit/>
          </a:bodyPr>
          <a:lstStyle/>
          <a:p>
            <a:pPr>
              <a:spcAft>
                <a:spcPts val="600"/>
              </a:spcAft>
            </a:pPr>
            <a:fld id="{4D40A556-E819-4C0A-8C22-3EE4F023B6DF}" type="datetime2">
              <a:rPr lang="en-US" smtClean="0"/>
              <a:pPr>
                <a:spcAft>
                  <a:spcPts val="600"/>
                </a:spcAft>
              </a:pPr>
              <a:t>Thursday, September 4, 2025</a:t>
            </a:fld>
            <a:endParaRPr lang="en-US"/>
          </a:p>
        </p:txBody>
      </p:sp>
      <p:sp>
        <p:nvSpPr>
          <p:cNvPr id="5" name="Footer Placeholder 4">
            <a:extLst>
              <a:ext uri="{FF2B5EF4-FFF2-40B4-BE49-F238E27FC236}">
                <a16:creationId xmlns:a16="http://schemas.microsoft.com/office/drawing/2014/main" id="{06103E73-4899-02CB-7AE1-AED59C53D4C3}"/>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977D4889-6014-FF8A-DB06-D1ED019E61D2}"/>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9</a:t>
            </a:fld>
            <a:endParaRPr lang="en-US"/>
          </a:p>
        </p:txBody>
      </p:sp>
    </p:spTree>
    <p:extLst>
      <p:ext uri="{BB962C8B-B14F-4D97-AF65-F5344CB8AC3E}">
        <p14:creationId xmlns:p14="http://schemas.microsoft.com/office/powerpoint/2010/main" val="355362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Gradient 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Rise_win32_LW_V3" id="{060BF675-623B-4975-8205-8644AD13F33D}" vid="{A2D528C3-6D48-4733-B859-7F3209740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GradientRiseVTI</vt:lpstr>
      <vt:lpstr>Course Registration Platform</vt:lpstr>
      <vt:lpstr>Project Overview</vt:lpstr>
      <vt:lpstr>Introduction</vt:lpstr>
      <vt:lpstr>Tech Stack</vt:lpstr>
      <vt:lpstr>Authentication Features</vt:lpstr>
      <vt:lpstr>Welcome Page</vt:lpstr>
      <vt:lpstr>Signup Page</vt:lpstr>
      <vt:lpstr>Login Page</vt:lpstr>
      <vt:lpstr>Course Dashboard</vt:lpstr>
      <vt:lpstr>Dashboard Overview</vt:lpstr>
      <vt:lpstr>Sidebar Navigation</vt:lpstr>
      <vt:lpstr>CRUD Operations</vt:lpstr>
      <vt:lpstr>Create Course</vt:lpstr>
      <vt:lpstr>Update Course</vt:lpstr>
      <vt:lpstr>Take Course</vt:lpstr>
      <vt:lpstr>Delete Course</vt:lpstr>
      <vt:lpstr>Conclusion</vt:lpstr>
      <vt:lpstr>Project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44</cp:revision>
  <dcterms:created xsi:type="dcterms:W3CDTF">2013-07-15T20:26:40Z</dcterms:created>
  <dcterms:modified xsi:type="dcterms:W3CDTF">2025-09-04T13:12:22Z</dcterms:modified>
</cp:coreProperties>
</file>